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98" r:id="rId2"/>
    <p:sldId id="299" r:id="rId3"/>
    <p:sldId id="302" r:id="rId4"/>
    <p:sldId id="264" r:id="rId5"/>
    <p:sldId id="288" r:id="rId6"/>
    <p:sldId id="289" r:id="rId7"/>
    <p:sldId id="290" r:id="rId8"/>
    <p:sldId id="287" r:id="rId9"/>
    <p:sldId id="266" r:id="rId10"/>
    <p:sldId id="284" r:id="rId11"/>
    <p:sldId id="285" r:id="rId12"/>
    <p:sldId id="279" r:id="rId13"/>
    <p:sldId id="301" r:id="rId14"/>
    <p:sldId id="303" r:id="rId15"/>
    <p:sldId id="305" r:id="rId16"/>
    <p:sldId id="304" r:id="rId17"/>
    <p:sldId id="291" r:id="rId18"/>
    <p:sldId id="292" r:id="rId19"/>
    <p:sldId id="293" r:id="rId20"/>
    <p:sldId id="294" r:id="rId21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659B"/>
    <a:srgbClr val="0196E7"/>
    <a:srgbClr val="8BB6F0"/>
    <a:srgbClr val="DE6FFF"/>
    <a:srgbClr val="AB0FD5"/>
    <a:srgbClr val="E51FFF"/>
    <a:srgbClr val="C2E8FF"/>
    <a:srgbClr val="4D7AB5"/>
    <a:srgbClr val="C2E9FF"/>
    <a:srgbClr val="7595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93" autoAdjust="0"/>
    <p:restoredTop sz="95186" autoAdjust="0"/>
  </p:normalViewPr>
  <p:slideViewPr>
    <p:cSldViewPr snapToGrid="0">
      <p:cViewPr>
        <p:scale>
          <a:sx n="142" d="100"/>
          <a:sy n="142" d="100"/>
        </p:scale>
        <p:origin x="-20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D7B892-FFFA-4AE4-B933-657604EFAC02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D6F80-1B5C-443D-B98E-A1D0729ABE7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6730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D6F80-1B5C-443D-B98E-A1D0729ABE71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41011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DD6F80-1B5C-443D-B98E-A1D0729ABE71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04194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D6F80-1B5C-443D-B98E-A1D0729ABE71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9738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49844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5863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01247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77553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4165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58645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1078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10230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79357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3326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2133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DBE6A-35B3-4A06-AC66-4E375DA9B005}" type="datetimeFigureOut">
              <a:rPr lang="sv-SE" smtClean="0"/>
              <a:t>2020-09-20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96854-29E3-4B9D-9413-B3A60DD74AE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25261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logram 43">
            <a:extLst>
              <a:ext uri="{FF2B5EF4-FFF2-40B4-BE49-F238E27FC236}">
                <a16:creationId xmlns:a16="http://schemas.microsoft.com/office/drawing/2014/main" id="{08FC7F11-A516-9945-9484-F86C84720C71}"/>
              </a:ext>
            </a:extLst>
          </p:cNvPr>
          <p:cNvSpPr/>
          <p:nvPr/>
        </p:nvSpPr>
        <p:spPr>
          <a:xfrm>
            <a:off x="1318406" y="2238541"/>
            <a:ext cx="800992" cy="1229871"/>
          </a:xfrm>
          <a:custGeom>
            <a:avLst/>
            <a:gdLst>
              <a:gd name="connsiteX0" fmla="*/ 0 w 862905"/>
              <a:gd name="connsiteY0" fmla="*/ 1229871 h 1229871"/>
              <a:gd name="connsiteX1" fmla="*/ 448417 w 862905"/>
              <a:gd name="connsiteY1" fmla="*/ 0 h 1229871"/>
              <a:gd name="connsiteX2" fmla="*/ 862905 w 862905"/>
              <a:gd name="connsiteY2" fmla="*/ 0 h 1229871"/>
              <a:gd name="connsiteX3" fmla="*/ 414488 w 862905"/>
              <a:gd name="connsiteY3" fmla="*/ 1229871 h 1229871"/>
              <a:gd name="connsiteX4" fmla="*/ 0 w 862905"/>
              <a:gd name="connsiteY4" fmla="*/ 1229871 h 1229871"/>
              <a:gd name="connsiteX0" fmla="*/ 0 w 800992"/>
              <a:gd name="connsiteY0" fmla="*/ 1229871 h 1229871"/>
              <a:gd name="connsiteX1" fmla="*/ 448417 w 800992"/>
              <a:gd name="connsiteY1" fmla="*/ 0 h 1229871"/>
              <a:gd name="connsiteX2" fmla="*/ 800992 w 800992"/>
              <a:gd name="connsiteY2" fmla="*/ 166688 h 1229871"/>
              <a:gd name="connsiteX3" fmla="*/ 414488 w 800992"/>
              <a:gd name="connsiteY3" fmla="*/ 1229871 h 1229871"/>
              <a:gd name="connsiteX4" fmla="*/ 0 w 800992"/>
              <a:gd name="connsiteY4" fmla="*/ 1229871 h 1229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0992" h="1229871">
                <a:moveTo>
                  <a:pt x="0" y="1229871"/>
                </a:moveTo>
                <a:lnTo>
                  <a:pt x="448417" y="0"/>
                </a:lnTo>
                <a:lnTo>
                  <a:pt x="800992" y="166688"/>
                </a:lnTo>
                <a:lnTo>
                  <a:pt x="414488" y="1229871"/>
                </a:lnTo>
                <a:lnTo>
                  <a:pt x="0" y="1229871"/>
                </a:lnTo>
                <a:close/>
              </a:path>
            </a:pathLst>
          </a:custGeom>
          <a:gradFill>
            <a:gsLst>
              <a:gs pos="47000">
                <a:srgbClr val="4969B3"/>
              </a:gs>
              <a:gs pos="25000">
                <a:srgbClr val="443065"/>
              </a:gs>
              <a:gs pos="97000">
                <a:srgbClr val="3F9DD7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Frihandsfigur 10">
            <a:extLst>
              <a:ext uri="{FF2B5EF4-FFF2-40B4-BE49-F238E27FC236}">
                <a16:creationId xmlns:a16="http://schemas.microsoft.com/office/drawing/2014/main" id="{6DB6D6A4-9606-5342-99B3-7D3D0BB572FA}"/>
              </a:ext>
            </a:extLst>
          </p:cNvPr>
          <p:cNvSpPr/>
          <p:nvPr/>
        </p:nvSpPr>
        <p:spPr>
          <a:xfrm flipH="1">
            <a:off x="1984327" y="2267896"/>
            <a:ext cx="650251" cy="1200515"/>
          </a:xfrm>
          <a:custGeom>
            <a:avLst/>
            <a:gdLst>
              <a:gd name="connsiteX0" fmla="*/ 650251 w 650251"/>
              <a:gd name="connsiteY0" fmla="*/ 0 h 1200515"/>
              <a:gd name="connsiteX1" fmla="*/ 428335 w 650251"/>
              <a:gd name="connsiteY1" fmla="*/ 30634 h 1200515"/>
              <a:gd name="connsiteX2" fmla="*/ 0 w 650251"/>
              <a:gd name="connsiteY2" fmla="*/ 1200515 h 1200515"/>
              <a:gd name="connsiteX3" fmla="*/ 212537 w 650251"/>
              <a:gd name="connsiteY3" fmla="*/ 1200515 h 1200515"/>
              <a:gd name="connsiteX4" fmla="*/ 650251 w 650251"/>
              <a:gd name="connsiteY4" fmla="*/ 0 h 1200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0251" h="1200515">
                <a:moveTo>
                  <a:pt x="650251" y="0"/>
                </a:moveTo>
                <a:lnTo>
                  <a:pt x="428335" y="30634"/>
                </a:lnTo>
                <a:lnTo>
                  <a:pt x="0" y="1200515"/>
                </a:lnTo>
                <a:lnTo>
                  <a:pt x="212537" y="1200515"/>
                </a:lnTo>
                <a:lnTo>
                  <a:pt x="650251" y="0"/>
                </a:lnTo>
                <a:close/>
              </a:path>
            </a:pathLst>
          </a:custGeom>
          <a:gradFill>
            <a:gsLst>
              <a:gs pos="0">
                <a:srgbClr val="6EBE99"/>
              </a:gs>
              <a:gs pos="90000">
                <a:srgbClr val="4267AA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9" name="Frihandsfigur 8">
            <a:extLst>
              <a:ext uri="{FF2B5EF4-FFF2-40B4-BE49-F238E27FC236}">
                <a16:creationId xmlns:a16="http://schemas.microsoft.com/office/drawing/2014/main" id="{9B26429D-C52E-824B-BCB3-BB08305DC3D5}"/>
              </a:ext>
            </a:extLst>
          </p:cNvPr>
          <p:cNvSpPr/>
          <p:nvPr/>
        </p:nvSpPr>
        <p:spPr>
          <a:xfrm flipH="1">
            <a:off x="1774848" y="2238541"/>
            <a:ext cx="862905" cy="1229871"/>
          </a:xfrm>
          <a:custGeom>
            <a:avLst/>
            <a:gdLst>
              <a:gd name="connsiteX0" fmla="*/ 862905 w 862905"/>
              <a:gd name="connsiteY0" fmla="*/ 0 h 1229871"/>
              <a:gd name="connsiteX1" fmla="*/ 650251 w 862905"/>
              <a:gd name="connsiteY1" fmla="*/ 29355 h 1229871"/>
              <a:gd name="connsiteX2" fmla="*/ 212537 w 862905"/>
              <a:gd name="connsiteY2" fmla="*/ 1229870 h 1229871"/>
              <a:gd name="connsiteX3" fmla="*/ 0 w 862905"/>
              <a:gd name="connsiteY3" fmla="*/ 1229870 h 1229871"/>
              <a:gd name="connsiteX4" fmla="*/ 0 w 862905"/>
              <a:gd name="connsiteY4" fmla="*/ 1229871 h 1229871"/>
              <a:gd name="connsiteX5" fmla="*/ 414488 w 862905"/>
              <a:gd name="connsiteY5" fmla="*/ 1229871 h 1229871"/>
              <a:gd name="connsiteX6" fmla="*/ 862905 w 862905"/>
              <a:gd name="connsiteY6" fmla="*/ 0 h 1229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2905" h="1229871">
                <a:moveTo>
                  <a:pt x="862905" y="0"/>
                </a:moveTo>
                <a:lnTo>
                  <a:pt x="650251" y="29355"/>
                </a:lnTo>
                <a:lnTo>
                  <a:pt x="212537" y="1229870"/>
                </a:lnTo>
                <a:lnTo>
                  <a:pt x="0" y="1229870"/>
                </a:lnTo>
                <a:lnTo>
                  <a:pt x="0" y="1229871"/>
                </a:lnTo>
                <a:lnTo>
                  <a:pt x="414488" y="1229871"/>
                </a:lnTo>
                <a:lnTo>
                  <a:pt x="862905" y="0"/>
                </a:lnTo>
                <a:close/>
              </a:path>
            </a:pathLst>
          </a:custGeom>
          <a:gradFill>
            <a:gsLst>
              <a:gs pos="0">
                <a:srgbClr val="6EBE99"/>
              </a:gs>
              <a:gs pos="100000">
                <a:srgbClr val="4267AA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dirty="0"/>
          </a:p>
        </p:txBody>
      </p:sp>
      <p:pic>
        <p:nvPicPr>
          <p:cNvPr id="13" name="Bildobjekt 12" descr="En bild som visar bärbar dator, skärm, mörk, dator&#10;&#10;Automatiskt genererad beskrivning">
            <a:extLst>
              <a:ext uri="{FF2B5EF4-FFF2-40B4-BE49-F238E27FC236}">
                <a16:creationId xmlns:a16="http://schemas.microsoft.com/office/drawing/2014/main" id="{0AA122B0-7CC9-3C49-8BD8-A4A07CD0F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73" y="790491"/>
            <a:ext cx="3004457" cy="2253343"/>
          </a:xfrm>
          <a:prstGeom prst="rect">
            <a:avLst/>
          </a:prstGeom>
        </p:spPr>
      </p:pic>
      <p:sp>
        <p:nvSpPr>
          <p:cNvPr id="19" name="Parallellogram 18">
            <a:extLst>
              <a:ext uri="{FF2B5EF4-FFF2-40B4-BE49-F238E27FC236}">
                <a16:creationId xmlns:a16="http://schemas.microsoft.com/office/drawing/2014/main" id="{1B99EB69-82B2-2544-8ECA-C027132DF71F}"/>
              </a:ext>
            </a:extLst>
          </p:cNvPr>
          <p:cNvSpPr/>
          <p:nvPr/>
        </p:nvSpPr>
        <p:spPr>
          <a:xfrm>
            <a:off x="377825" y="4075257"/>
            <a:ext cx="870697" cy="1229871"/>
          </a:xfrm>
          <a:prstGeom prst="parallelogram">
            <a:avLst>
              <a:gd name="adj" fmla="val 5161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0" name="Parallellogram 19">
            <a:extLst>
              <a:ext uri="{FF2B5EF4-FFF2-40B4-BE49-F238E27FC236}">
                <a16:creationId xmlns:a16="http://schemas.microsoft.com/office/drawing/2014/main" id="{A2FD516F-C10E-9B4B-9741-37D651D26FA3}"/>
              </a:ext>
            </a:extLst>
          </p:cNvPr>
          <p:cNvSpPr/>
          <p:nvPr/>
        </p:nvSpPr>
        <p:spPr>
          <a:xfrm flipH="1">
            <a:off x="833726" y="4075256"/>
            <a:ext cx="870697" cy="1229871"/>
          </a:xfrm>
          <a:prstGeom prst="parallelogram">
            <a:avLst>
              <a:gd name="adj" fmla="val 5161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3" name="Grupp 2">
            <a:extLst>
              <a:ext uri="{FF2B5EF4-FFF2-40B4-BE49-F238E27FC236}">
                <a16:creationId xmlns:a16="http://schemas.microsoft.com/office/drawing/2014/main" id="{5BAB38D3-F39B-3441-94AB-4AE0C081444F}"/>
              </a:ext>
            </a:extLst>
          </p:cNvPr>
          <p:cNvGrpSpPr/>
          <p:nvPr/>
        </p:nvGrpSpPr>
        <p:grpSpPr>
          <a:xfrm>
            <a:off x="3806460" y="263184"/>
            <a:ext cx="6490473" cy="6382562"/>
            <a:chOff x="3806460" y="263184"/>
            <a:chExt cx="6490473" cy="6382562"/>
          </a:xfrm>
        </p:grpSpPr>
        <p:sp>
          <p:nvSpPr>
            <p:cNvPr id="23" name="Parallellogram 22">
              <a:extLst>
                <a:ext uri="{FF2B5EF4-FFF2-40B4-BE49-F238E27FC236}">
                  <a16:creationId xmlns:a16="http://schemas.microsoft.com/office/drawing/2014/main" id="{6E551700-8C97-9D47-B72D-1B2AD4250CB7}"/>
                </a:ext>
              </a:extLst>
            </p:cNvPr>
            <p:cNvSpPr/>
            <p:nvPr/>
          </p:nvSpPr>
          <p:spPr>
            <a:xfrm>
              <a:off x="3806460" y="263184"/>
              <a:ext cx="4255990" cy="6382562"/>
            </a:xfrm>
            <a:prstGeom prst="parallelogram">
              <a:avLst>
                <a:gd name="adj" fmla="val 52301"/>
              </a:avLst>
            </a:prstGeom>
            <a:gradFill>
              <a:gsLst>
                <a:gs pos="47000">
                  <a:srgbClr val="4969B3"/>
                </a:gs>
                <a:gs pos="25000">
                  <a:srgbClr val="443065"/>
                </a:gs>
                <a:gs pos="97000">
                  <a:srgbClr val="3F9DD7"/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14" name="Frihandsfigur 13">
              <a:extLst>
                <a:ext uri="{FF2B5EF4-FFF2-40B4-BE49-F238E27FC236}">
                  <a16:creationId xmlns:a16="http://schemas.microsoft.com/office/drawing/2014/main" id="{B45E59EF-BB8B-D34F-B7CA-1F5ECB109CC8}"/>
                </a:ext>
              </a:extLst>
            </p:cNvPr>
            <p:cNvSpPr/>
            <p:nvPr/>
          </p:nvSpPr>
          <p:spPr>
            <a:xfrm flipH="1">
              <a:off x="6040943" y="263184"/>
              <a:ext cx="3244061" cy="6382562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99000">
                  <a:srgbClr val="4267AA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  <p:sp>
          <p:nvSpPr>
            <p:cNvPr id="17" name="Frihandsfigur 16">
              <a:extLst>
                <a:ext uri="{FF2B5EF4-FFF2-40B4-BE49-F238E27FC236}">
                  <a16:creationId xmlns:a16="http://schemas.microsoft.com/office/drawing/2014/main" id="{19A29269-6AA9-9643-AB8D-C9A5CEB9CF1B}"/>
                </a:ext>
              </a:extLst>
            </p:cNvPr>
            <p:cNvSpPr/>
            <p:nvPr/>
          </p:nvSpPr>
          <p:spPr>
            <a:xfrm flipH="1">
              <a:off x="7052872" y="263184"/>
              <a:ext cx="3244061" cy="6382562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90000">
                  <a:srgbClr val="4267AA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</p:grpSp>
    </p:spTree>
    <p:extLst>
      <p:ext uri="{BB962C8B-B14F-4D97-AF65-F5344CB8AC3E}">
        <p14:creationId xmlns:p14="http://schemas.microsoft.com/office/powerpoint/2010/main" val="809759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upp 80"/>
          <p:cNvGrpSpPr/>
          <p:nvPr/>
        </p:nvGrpSpPr>
        <p:grpSpPr>
          <a:xfrm>
            <a:off x="3287647" y="633447"/>
            <a:ext cx="1252233" cy="1206370"/>
            <a:chOff x="3217369" y="746119"/>
            <a:chExt cx="5318686" cy="5123892"/>
          </a:xfrm>
        </p:grpSpPr>
        <p:sp>
          <p:nvSpPr>
            <p:cNvPr id="82" name="Frihandsfigur 81"/>
            <p:cNvSpPr/>
            <p:nvPr/>
          </p:nvSpPr>
          <p:spPr>
            <a:xfrm rot="14400000">
              <a:off x="5868351" y="1732389"/>
              <a:ext cx="25477" cy="41936"/>
            </a:xfrm>
            <a:custGeom>
              <a:avLst/>
              <a:gdLst>
                <a:gd name="connsiteX0" fmla="*/ 12738 w 25477"/>
                <a:gd name="connsiteY0" fmla="*/ 23248 h 41936"/>
                <a:gd name="connsiteX1" fmla="*/ 0 w 25477"/>
                <a:gd name="connsiteY1" fmla="*/ 41936 h 41936"/>
                <a:gd name="connsiteX2" fmla="*/ 25477 w 25477"/>
                <a:gd name="connsiteY2" fmla="*/ 0 h 41936"/>
                <a:gd name="connsiteX3" fmla="*/ 12738 w 25477"/>
                <a:gd name="connsiteY3" fmla="*/ 23248 h 4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77" h="41936">
                  <a:moveTo>
                    <a:pt x="12738" y="23248"/>
                  </a:moveTo>
                  <a:lnTo>
                    <a:pt x="0" y="41936"/>
                  </a:lnTo>
                  <a:lnTo>
                    <a:pt x="25477" y="0"/>
                  </a:lnTo>
                  <a:lnTo>
                    <a:pt x="12738" y="23248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3" name="Frihandsfigur 82"/>
            <p:cNvSpPr/>
            <p:nvPr/>
          </p:nvSpPr>
          <p:spPr>
            <a:xfrm rot="14400000">
              <a:off x="5820367" y="1731913"/>
              <a:ext cx="23499" cy="42885"/>
            </a:xfrm>
            <a:custGeom>
              <a:avLst/>
              <a:gdLst>
                <a:gd name="connsiteX0" fmla="*/ 13717 w 23499"/>
                <a:gd name="connsiteY0" fmla="*/ 20306 h 42885"/>
                <a:gd name="connsiteX1" fmla="*/ 0 w 23499"/>
                <a:gd name="connsiteY1" fmla="*/ 42885 h 42885"/>
                <a:gd name="connsiteX2" fmla="*/ 23499 w 23499"/>
                <a:gd name="connsiteY2" fmla="*/ 0 h 42885"/>
                <a:gd name="connsiteX3" fmla="*/ 13717 w 23499"/>
                <a:gd name="connsiteY3" fmla="*/ 20306 h 4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99" h="42885">
                  <a:moveTo>
                    <a:pt x="13717" y="20306"/>
                  </a:moveTo>
                  <a:lnTo>
                    <a:pt x="0" y="42885"/>
                  </a:lnTo>
                  <a:lnTo>
                    <a:pt x="23499" y="0"/>
                  </a:lnTo>
                  <a:lnTo>
                    <a:pt x="13717" y="20306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4" name="Frihandsfigur 83"/>
            <p:cNvSpPr/>
            <p:nvPr/>
          </p:nvSpPr>
          <p:spPr>
            <a:xfrm rot="14400000">
              <a:off x="7140656" y="3754994"/>
              <a:ext cx="6291" cy="8413"/>
            </a:xfrm>
            <a:custGeom>
              <a:avLst/>
              <a:gdLst>
                <a:gd name="connsiteX0" fmla="*/ 6291 w 6291"/>
                <a:gd name="connsiteY0" fmla="*/ 8413 h 8413"/>
                <a:gd name="connsiteX1" fmla="*/ 3277 w 6291"/>
                <a:gd name="connsiteY1" fmla="*/ 4808 h 8413"/>
                <a:gd name="connsiteX2" fmla="*/ 0 w 6291"/>
                <a:gd name="connsiteY2" fmla="*/ 0 h 8413"/>
                <a:gd name="connsiteX3" fmla="*/ 6291 w 6291"/>
                <a:gd name="connsiteY3" fmla="*/ 8413 h 8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1" h="8413">
                  <a:moveTo>
                    <a:pt x="6291" y="8413"/>
                  </a:moveTo>
                  <a:lnTo>
                    <a:pt x="3277" y="4808"/>
                  </a:lnTo>
                  <a:lnTo>
                    <a:pt x="0" y="0"/>
                  </a:lnTo>
                  <a:lnTo>
                    <a:pt x="6291" y="84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5" name="Frihandsfigur 84"/>
            <p:cNvSpPr/>
            <p:nvPr/>
          </p:nvSpPr>
          <p:spPr>
            <a:xfrm rot="14400000">
              <a:off x="7126035" y="3765203"/>
              <a:ext cx="17731" cy="26013"/>
            </a:xfrm>
            <a:custGeom>
              <a:avLst/>
              <a:gdLst>
                <a:gd name="connsiteX0" fmla="*/ 17731 w 17731"/>
                <a:gd name="connsiteY0" fmla="*/ 26013 h 26013"/>
                <a:gd name="connsiteX1" fmla="*/ 7455 w 17731"/>
                <a:gd name="connsiteY1" fmla="*/ 12272 h 26013"/>
                <a:gd name="connsiteX2" fmla="*/ 0 w 17731"/>
                <a:gd name="connsiteY2" fmla="*/ 0 h 26013"/>
                <a:gd name="connsiteX3" fmla="*/ 17731 w 17731"/>
                <a:gd name="connsiteY3" fmla="*/ 26013 h 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31" h="26013">
                  <a:moveTo>
                    <a:pt x="17731" y="26013"/>
                  </a:moveTo>
                  <a:lnTo>
                    <a:pt x="7455" y="12272"/>
                  </a:lnTo>
                  <a:lnTo>
                    <a:pt x="0" y="0"/>
                  </a:lnTo>
                  <a:lnTo>
                    <a:pt x="17731" y="260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6" name="Frihandsfigur 85"/>
            <p:cNvSpPr/>
            <p:nvPr/>
          </p:nvSpPr>
          <p:spPr>
            <a:xfrm rot="14400000">
              <a:off x="3969966" y="609740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FC00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7" name="Frihandsfigur 86"/>
            <p:cNvSpPr/>
            <p:nvPr/>
          </p:nvSpPr>
          <p:spPr>
            <a:xfrm rot="7200000">
              <a:off x="3353748" y="2419461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35A22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8" name="Frihandsfigur 87"/>
            <p:cNvSpPr/>
            <p:nvPr/>
          </p:nvSpPr>
          <p:spPr>
            <a:xfrm>
              <a:off x="5221884" y="2044202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158CCE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9" name="Frihandsfigur 88"/>
            <p:cNvSpPr/>
            <p:nvPr/>
          </p:nvSpPr>
          <p:spPr>
            <a:xfrm rot="2211245">
              <a:off x="6329645" y="333284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0" name="Frihandsfigur 89"/>
            <p:cNvSpPr/>
            <p:nvPr/>
          </p:nvSpPr>
          <p:spPr>
            <a:xfrm rot="9406371">
              <a:off x="4801232" y="4256298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1" name="Frihandsfigur 90"/>
            <p:cNvSpPr/>
            <p:nvPr/>
          </p:nvSpPr>
          <p:spPr>
            <a:xfrm rot="16604942">
              <a:off x="4760064" y="246573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27" name="Grupp 126"/>
          <p:cNvGrpSpPr/>
          <p:nvPr/>
        </p:nvGrpSpPr>
        <p:grpSpPr>
          <a:xfrm>
            <a:off x="2679738" y="2183700"/>
            <a:ext cx="2453852" cy="1702752"/>
            <a:chOff x="2074017" y="547340"/>
            <a:chExt cx="4795177" cy="3327420"/>
          </a:xfrm>
        </p:grpSpPr>
        <p:grpSp>
          <p:nvGrpSpPr>
            <p:cNvPr id="46" name="Grupp 45"/>
            <p:cNvGrpSpPr/>
            <p:nvPr/>
          </p:nvGrpSpPr>
          <p:grpSpPr>
            <a:xfrm>
              <a:off x="3319141" y="547340"/>
              <a:ext cx="2304929" cy="2629409"/>
              <a:chOff x="2022557" y="1604932"/>
              <a:chExt cx="2304929" cy="2629409"/>
            </a:xfrm>
          </p:grpSpPr>
          <p:grpSp>
            <p:nvGrpSpPr>
              <p:cNvPr id="47" name="Grupp 46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65" name="Grupp 64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6" name="Grupp 65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7" name="Grupp 66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8" name="Grupp 67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48" name="Grupp 47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49" name="Grupp 48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0" name="Grupp 49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1" name="Grupp 50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6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7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8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2" name="Grupp 5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92" name="Grupp 91"/>
            <p:cNvGrpSpPr/>
            <p:nvPr/>
          </p:nvGrpSpPr>
          <p:grpSpPr>
            <a:xfrm>
              <a:off x="2074017" y="1242092"/>
              <a:ext cx="2304929" cy="2629409"/>
              <a:chOff x="2022557" y="1604932"/>
              <a:chExt cx="2304929" cy="2629409"/>
            </a:xfrm>
          </p:grpSpPr>
          <p:grpSp>
            <p:nvGrpSpPr>
              <p:cNvPr id="93" name="Grupp 92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111" name="Grupp 110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2" name="Grupp 111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1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2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3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3" name="Grupp 112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4" name="Grupp 113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94" name="Grupp 93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95" name="Grupp 94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6" name="Grupp 95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7" name="Grupp 96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8" name="Grupp 97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45" name="Grupp 44"/>
            <p:cNvGrpSpPr/>
            <p:nvPr/>
          </p:nvGrpSpPr>
          <p:grpSpPr>
            <a:xfrm>
              <a:off x="4564265" y="1245351"/>
              <a:ext cx="2304929" cy="2629409"/>
              <a:chOff x="2022557" y="1604932"/>
              <a:chExt cx="2304929" cy="2629409"/>
            </a:xfrm>
          </p:grpSpPr>
          <p:grpSp>
            <p:nvGrpSpPr>
              <p:cNvPr id="27" name="Grupp 26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7" name="Grupp 6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8" name="Grupp 7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2" name="Grupp 11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22" name="Grupp 2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2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2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2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28" name="Grupp 27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29" name="Grupp 28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4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0" name="Grupp 29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1" name="Grupp 30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6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7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8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2" name="Grupp 3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</p:grpSp>
      <p:grpSp>
        <p:nvGrpSpPr>
          <p:cNvPr id="202" name="Grupp 201"/>
          <p:cNvGrpSpPr/>
          <p:nvPr/>
        </p:nvGrpSpPr>
        <p:grpSpPr>
          <a:xfrm>
            <a:off x="3623857" y="3985336"/>
            <a:ext cx="591946" cy="671109"/>
            <a:chOff x="3549360" y="3164731"/>
            <a:chExt cx="680621" cy="771644"/>
          </a:xfrm>
        </p:grpSpPr>
        <p:sp>
          <p:nvSpPr>
            <p:cNvPr id="215" name="Freeform 125"/>
            <p:cNvSpPr/>
            <p:nvPr/>
          </p:nvSpPr>
          <p:spPr>
            <a:xfrm rot="9000000">
              <a:off x="3549360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E4AD03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216" name="Freeform 126"/>
            <p:cNvSpPr/>
            <p:nvPr/>
          </p:nvSpPr>
          <p:spPr>
            <a:xfrm rot="12600000" flipH="1">
              <a:off x="3865205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BE9005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217" name="Freeform 127"/>
            <p:cNvSpPr/>
            <p:nvPr/>
          </p:nvSpPr>
          <p:spPr>
            <a:xfrm rot="5400000">
              <a:off x="3707644" y="3031459"/>
              <a:ext cx="364776" cy="631319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FFC001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cxnSp>
        <p:nvCxnSpPr>
          <p:cNvPr id="310" name="Rak 309"/>
          <p:cNvCxnSpPr/>
          <p:nvPr/>
        </p:nvCxnSpPr>
        <p:spPr>
          <a:xfrm flipH="1">
            <a:off x="2857165" y="4381802"/>
            <a:ext cx="917546" cy="525573"/>
          </a:xfrm>
          <a:prstGeom prst="line">
            <a:avLst/>
          </a:prstGeom>
          <a:ln w="63500" cap="rnd">
            <a:solidFill>
              <a:srgbClr val="3BFF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0" name="Grupp 169"/>
          <p:cNvGrpSpPr/>
          <p:nvPr/>
        </p:nvGrpSpPr>
        <p:grpSpPr>
          <a:xfrm>
            <a:off x="2692855" y="4510909"/>
            <a:ext cx="591946" cy="671110"/>
            <a:chOff x="3549360" y="3164731"/>
            <a:chExt cx="680621" cy="771644"/>
          </a:xfrm>
        </p:grpSpPr>
        <p:sp>
          <p:nvSpPr>
            <p:cNvPr id="175" name="Freeform 125"/>
            <p:cNvSpPr/>
            <p:nvPr/>
          </p:nvSpPr>
          <p:spPr>
            <a:xfrm rot="9000000">
              <a:off x="3549360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F45A22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76" name="Freeform 126"/>
            <p:cNvSpPr/>
            <p:nvPr/>
          </p:nvSpPr>
          <p:spPr>
            <a:xfrm rot="12600000" flipH="1">
              <a:off x="3865205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B6431A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77" name="Freeform 127"/>
            <p:cNvSpPr/>
            <p:nvPr/>
          </p:nvSpPr>
          <p:spPr>
            <a:xfrm rot="5400000">
              <a:off x="3707644" y="3031459"/>
              <a:ext cx="364776" cy="631319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FF7941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cxnSp>
        <p:nvCxnSpPr>
          <p:cNvPr id="311" name="Rak 310"/>
          <p:cNvCxnSpPr/>
          <p:nvPr/>
        </p:nvCxnSpPr>
        <p:spPr>
          <a:xfrm>
            <a:off x="4063042" y="4381802"/>
            <a:ext cx="921080" cy="525573"/>
          </a:xfrm>
          <a:prstGeom prst="line">
            <a:avLst/>
          </a:prstGeom>
          <a:ln w="63500" cap="rnd">
            <a:solidFill>
              <a:srgbClr val="3BFF0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Grupp 134"/>
          <p:cNvGrpSpPr/>
          <p:nvPr/>
        </p:nvGrpSpPr>
        <p:grpSpPr>
          <a:xfrm>
            <a:off x="4554706" y="4512578"/>
            <a:ext cx="591946" cy="671109"/>
            <a:chOff x="3549360" y="3164731"/>
            <a:chExt cx="680621" cy="771644"/>
          </a:xfrm>
        </p:grpSpPr>
        <p:sp>
          <p:nvSpPr>
            <p:cNvPr id="144" name="Freeform 125"/>
            <p:cNvSpPr/>
            <p:nvPr/>
          </p:nvSpPr>
          <p:spPr>
            <a:xfrm rot="9000000">
              <a:off x="3549360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1499E6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5" name="Freeform 126"/>
            <p:cNvSpPr/>
            <p:nvPr/>
          </p:nvSpPr>
          <p:spPr>
            <a:xfrm rot="12600000" flipH="1">
              <a:off x="3865205" y="3304808"/>
              <a:ext cx="364776" cy="631567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1079B2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6" name="Freeform 127"/>
            <p:cNvSpPr/>
            <p:nvPr/>
          </p:nvSpPr>
          <p:spPr>
            <a:xfrm rot="5400000">
              <a:off x="3707644" y="3031459"/>
              <a:ext cx="364776" cy="631319"/>
            </a:xfrm>
            <a:custGeom>
              <a:avLst/>
              <a:gdLst>
                <a:gd name="connsiteX0" fmla="*/ 0 w 2013626"/>
                <a:gd name="connsiteY0" fmla="*/ 1735884 h 3471768"/>
                <a:gd name="connsiteX1" fmla="*/ 1006813 w 2013626"/>
                <a:gd name="connsiteY1" fmla="*/ 0 h 3471768"/>
                <a:gd name="connsiteX2" fmla="*/ 2013626 w 2013626"/>
                <a:gd name="connsiteY2" fmla="*/ 1735884 h 3471768"/>
                <a:gd name="connsiteX3" fmla="*/ 1006813 w 2013626"/>
                <a:gd name="connsiteY3" fmla="*/ 3471768 h 3471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3626" h="3471768">
                  <a:moveTo>
                    <a:pt x="0" y="1735884"/>
                  </a:moveTo>
                  <a:lnTo>
                    <a:pt x="1006813" y="0"/>
                  </a:lnTo>
                  <a:lnTo>
                    <a:pt x="2013626" y="1735884"/>
                  </a:lnTo>
                  <a:lnTo>
                    <a:pt x="1006813" y="3471768"/>
                  </a:lnTo>
                  <a:close/>
                </a:path>
              </a:pathLst>
            </a:custGeom>
            <a:solidFill>
              <a:srgbClr val="17ADFF"/>
            </a:solidFill>
            <a:ln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313" name="textruta 312"/>
          <p:cNvSpPr txBox="1"/>
          <p:nvPr/>
        </p:nvSpPr>
        <p:spPr>
          <a:xfrm>
            <a:off x="5882537" y="3882350"/>
            <a:ext cx="46967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Stream</a:t>
            </a:r>
            <a:r>
              <a:rPr lang="sv-SE" sz="2800" b="1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2800" b="1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Analytics</a:t>
            </a:r>
            <a:endParaRPr lang="sv-SE" sz="2800" b="1" dirty="0">
              <a:solidFill>
                <a:schemeClr val="bg1">
                  <a:lumMod val="9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Lorem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ipsum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pirum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pärum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kråkan statt i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talleskog</a:t>
            </a:r>
            <a:endParaRPr lang="sv-SE" sz="1600" dirty="0">
              <a:solidFill>
                <a:schemeClr val="bg1">
                  <a:lumMod val="9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  <a:p>
            <a:endParaRPr lang="sv-SE" sz="2800" dirty="0">
              <a:solidFill>
                <a:schemeClr val="bg1">
                  <a:lumMod val="9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314" name="textruta 313"/>
          <p:cNvSpPr txBox="1"/>
          <p:nvPr/>
        </p:nvSpPr>
        <p:spPr>
          <a:xfrm>
            <a:off x="5882537" y="2147775"/>
            <a:ext cx="46967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In </a:t>
            </a:r>
            <a:r>
              <a:rPr lang="sv-SE" sz="2800" b="1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Memory</a:t>
            </a:r>
            <a:r>
              <a:rPr lang="sv-SE" sz="2800" b="1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Data Grid</a:t>
            </a:r>
          </a:p>
          <a:p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Lorem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ipsum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pirum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pärum</a:t>
            </a:r>
            <a:r>
              <a:rPr lang="sv-SE" sz="1600" dirty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 kråkan statt i </a:t>
            </a:r>
            <a:r>
              <a:rPr lang="sv-SE" sz="16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talleskog</a:t>
            </a:r>
            <a:endParaRPr lang="sv-SE" sz="1600" dirty="0">
              <a:solidFill>
                <a:schemeClr val="bg1">
                  <a:lumMod val="9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315" name="textruta 314"/>
          <p:cNvSpPr txBox="1"/>
          <p:nvPr/>
        </p:nvSpPr>
        <p:spPr>
          <a:xfrm>
            <a:off x="5882536" y="500372"/>
            <a:ext cx="35403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800" b="1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proto</a:t>
            </a:r>
            <a:r>
              <a:rPr lang="sv-SE" sz="4800" dirty="0" err="1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rPr>
              <a:t>.fabric</a:t>
            </a:r>
            <a:endParaRPr lang="sv-SE" sz="4800" dirty="0">
              <a:solidFill>
                <a:schemeClr val="bg1">
                  <a:lumMod val="95000"/>
                </a:schemeClr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921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upp 80"/>
          <p:cNvGrpSpPr/>
          <p:nvPr/>
        </p:nvGrpSpPr>
        <p:grpSpPr>
          <a:xfrm>
            <a:off x="3287647" y="633447"/>
            <a:ext cx="1252233" cy="1206370"/>
            <a:chOff x="3217369" y="746119"/>
            <a:chExt cx="5318686" cy="5123892"/>
          </a:xfrm>
        </p:grpSpPr>
        <p:sp>
          <p:nvSpPr>
            <p:cNvPr id="82" name="Frihandsfigur 81"/>
            <p:cNvSpPr/>
            <p:nvPr/>
          </p:nvSpPr>
          <p:spPr>
            <a:xfrm rot="14400000">
              <a:off x="5868351" y="1732389"/>
              <a:ext cx="25477" cy="41936"/>
            </a:xfrm>
            <a:custGeom>
              <a:avLst/>
              <a:gdLst>
                <a:gd name="connsiteX0" fmla="*/ 12738 w 25477"/>
                <a:gd name="connsiteY0" fmla="*/ 23248 h 41936"/>
                <a:gd name="connsiteX1" fmla="*/ 0 w 25477"/>
                <a:gd name="connsiteY1" fmla="*/ 41936 h 41936"/>
                <a:gd name="connsiteX2" fmla="*/ 25477 w 25477"/>
                <a:gd name="connsiteY2" fmla="*/ 0 h 41936"/>
                <a:gd name="connsiteX3" fmla="*/ 12738 w 25477"/>
                <a:gd name="connsiteY3" fmla="*/ 23248 h 4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77" h="41936">
                  <a:moveTo>
                    <a:pt x="12738" y="23248"/>
                  </a:moveTo>
                  <a:lnTo>
                    <a:pt x="0" y="41936"/>
                  </a:lnTo>
                  <a:lnTo>
                    <a:pt x="25477" y="0"/>
                  </a:lnTo>
                  <a:lnTo>
                    <a:pt x="12738" y="23248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3" name="Frihandsfigur 82"/>
            <p:cNvSpPr/>
            <p:nvPr/>
          </p:nvSpPr>
          <p:spPr>
            <a:xfrm rot="14400000">
              <a:off x="5820367" y="1731913"/>
              <a:ext cx="23499" cy="42885"/>
            </a:xfrm>
            <a:custGeom>
              <a:avLst/>
              <a:gdLst>
                <a:gd name="connsiteX0" fmla="*/ 13717 w 23499"/>
                <a:gd name="connsiteY0" fmla="*/ 20306 h 42885"/>
                <a:gd name="connsiteX1" fmla="*/ 0 w 23499"/>
                <a:gd name="connsiteY1" fmla="*/ 42885 h 42885"/>
                <a:gd name="connsiteX2" fmla="*/ 23499 w 23499"/>
                <a:gd name="connsiteY2" fmla="*/ 0 h 42885"/>
                <a:gd name="connsiteX3" fmla="*/ 13717 w 23499"/>
                <a:gd name="connsiteY3" fmla="*/ 20306 h 4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99" h="42885">
                  <a:moveTo>
                    <a:pt x="13717" y="20306"/>
                  </a:moveTo>
                  <a:lnTo>
                    <a:pt x="0" y="42885"/>
                  </a:lnTo>
                  <a:lnTo>
                    <a:pt x="23499" y="0"/>
                  </a:lnTo>
                  <a:lnTo>
                    <a:pt x="13717" y="20306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4" name="Frihandsfigur 83"/>
            <p:cNvSpPr/>
            <p:nvPr/>
          </p:nvSpPr>
          <p:spPr>
            <a:xfrm rot="14400000">
              <a:off x="7140656" y="3754994"/>
              <a:ext cx="6291" cy="8413"/>
            </a:xfrm>
            <a:custGeom>
              <a:avLst/>
              <a:gdLst>
                <a:gd name="connsiteX0" fmla="*/ 6291 w 6291"/>
                <a:gd name="connsiteY0" fmla="*/ 8413 h 8413"/>
                <a:gd name="connsiteX1" fmla="*/ 3277 w 6291"/>
                <a:gd name="connsiteY1" fmla="*/ 4808 h 8413"/>
                <a:gd name="connsiteX2" fmla="*/ 0 w 6291"/>
                <a:gd name="connsiteY2" fmla="*/ 0 h 8413"/>
                <a:gd name="connsiteX3" fmla="*/ 6291 w 6291"/>
                <a:gd name="connsiteY3" fmla="*/ 8413 h 8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1" h="8413">
                  <a:moveTo>
                    <a:pt x="6291" y="8413"/>
                  </a:moveTo>
                  <a:lnTo>
                    <a:pt x="3277" y="4808"/>
                  </a:lnTo>
                  <a:lnTo>
                    <a:pt x="0" y="0"/>
                  </a:lnTo>
                  <a:lnTo>
                    <a:pt x="6291" y="84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5" name="Frihandsfigur 84"/>
            <p:cNvSpPr/>
            <p:nvPr/>
          </p:nvSpPr>
          <p:spPr>
            <a:xfrm rot="14400000">
              <a:off x="7126035" y="3765203"/>
              <a:ext cx="17731" cy="26013"/>
            </a:xfrm>
            <a:custGeom>
              <a:avLst/>
              <a:gdLst>
                <a:gd name="connsiteX0" fmla="*/ 17731 w 17731"/>
                <a:gd name="connsiteY0" fmla="*/ 26013 h 26013"/>
                <a:gd name="connsiteX1" fmla="*/ 7455 w 17731"/>
                <a:gd name="connsiteY1" fmla="*/ 12272 h 26013"/>
                <a:gd name="connsiteX2" fmla="*/ 0 w 17731"/>
                <a:gd name="connsiteY2" fmla="*/ 0 h 26013"/>
                <a:gd name="connsiteX3" fmla="*/ 17731 w 17731"/>
                <a:gd name="connsiteY3" fmla="*/ 26013 h 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31" h="26013">
                  <a:moveTo>
                    <a:pt x="17731" y="26013"/>
                  </a:moveTo>
                  <a:lnTo>
                    <a:pt x="7455" y="12272"/>
                  </a:lnTo>
                  <a:lnTo>
                    <a:pt x="0" y="0"/>
                  </a:lnTo>
                  <a:lnTo>
                    <a:pt x="17731" y="260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6" name="Frihandsfigur 85"/>
            <p:cNvSpPr/>
            <p:nvPr/>
          </p:nvSpPr>
          <p:spPr>
            <a:xfrm rot="14400000">
              <a:off x="3969966" y="609740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FC00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7" name="Frihandsfigur 86"/>
            <p:cNvSpPr/>
            <p:nvPr/>
          </p:nvSpPr>
          <p:spPr>
            <a:xfrm rot="7200000">
              <a:off x="3353748" y="2419461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35A22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8" name="Frihandsfigur 87"/>
            <p:cNvSpPr/>
            <p:nvPr/>
          </p:nvSpPr>
          <p:spPr>
            <a:xfrm>
              <a:off x="5221884" y="2044202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158CCE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89" name="Frihandsfigur 88"/>
            <p:cNvSpPr/>
            <p:nvPr/>
          </p:nvSpPr>
          <p:spPr>
            <a:xfrm rot="2211245">
              <a:off x="6329645" y="333284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0" name="Frihandsfigur 89"/>
            <p:cNvSpPr/>
            <p:nvPr/>
          </p:nvSpPr>
          <p:spPr>
            <a:xfrm rot="9406371">
              <a:off x="4801232" y="4256298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1" name="Frihandsfigur 90"/>
            <p:cNvSpPr/>
            <p:nvPr/>
          </p:nvSpPr>
          <p:spPr>
            <a:xfrm rot="16604942">
              <a:off x="4760064" y="246573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27" name="Grupp 126"/>
          <p:cNvGrpSpPr/>
          <p:nvPr/>
        </p:nvGrpSpPr>
        <p:grpSpPr>
          <a:xfrm>
            <a:off x="2679738" y="2183700"/>
            <a:ext cx="2453852" cy="1702752"/>
            <a:chOff x="2074017" y="547340"/>
            <a:chExt cx="4795177" cy="3327420"/>
          </a:xfrm>
        </p:grpSpPr>
        <p:grpSp>
          <p:nvGrpSpPr>
            <p:cNvPr id="46" name="Grupp 45"/>
            <p:cNvGrpSpPr/>
            <p:nvPr/>
          </p:nvGrpSpPr>
          <p:grpSpPr>
            <a:xfrm>
              <a:off x="3319141" y="547340"/>
              <a:ext cx="2304929" cy="2629409"/>
              <a:chOff x="2022557" y="1604932"/>
              <a:chExt cx="2304929" cy="2629409"/>
            </a:xfrm>
          </p:grpSpPr>
          <p:grpSp>
            <p:nvGrpSpPr>
              <p:cNvPr id="47" name="Grupp 46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65" name="Grupp 64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6" name="Grupp 65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7" name="Grupp 66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68" name="Grupp 67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48" name="Grupp 47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49" name="Grupp 48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0" name="Grupp 49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1" name="Grupp 50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6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7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8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2" name="Grupp 5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92" name="Grupp 91"/>
            <p:cNvGrpSpPr/>
            <p:nvPr/>
          </p:nvGrpSpPr>
          <p:grpSpPr>
            <a:xfrm>
              <a:off x="2074017" y="1242092"/>
              <a:ext cx="2304929" cy="2629409"/>
              <a:chOff x="2022557" y="1604932"/>
              <a:chExt cx="2304929" cy="2629409"/>
            </a:xfrm>
          </p:grpSpPr>
          <p:grpSp>
            <p:nvGrpSpPr>
              <p:cNvPr id="93" name="Grupp 92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111" name="Grupp 110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2" name="Grupp 111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1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2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3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3" name="Grupp 112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4" name="Grupp 113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94" name="Grupp 93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95" name="Grupp 94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6" name="Grupp 95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7" name="Grupp 96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8" name="Grupp 97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45" name="Grupp 44"/>
            <p:cNvGrpSpPr/>
            <p:nvPr/>
          </p:nvGrpSpPr>
          <p:grpSpPr>
            <a:xfrm>
              <a:off x="4564265" y="1245351"/>
              <a:ext cx="2304929" cy="2629409"/>
              <a:chOff x="2022557" y="1604932"/>
              <a:chExt cx="2304929" cy="2629409"/>
            </a:xfrm>
          </p:grpSpPr>
          <p:grpSp>
            <p:nvGrpSpPr>
              <p:cNvPr id="27" name="Grupp 26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7" name="Grupp 6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8" name="Grupp 7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2" name="Grupp 11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22" name="Grupp 2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2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2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2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28" name="Grupp 27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29" name="Grupp 28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4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0" name="Grupp 29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1" name="Grupp 30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6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7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8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2" name="Grupp 31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3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</p:grpSp>
      <p:grpSp>
        <p:nvGrpSpPr>
          <p:cNvPr id="2" name="Grupp 1"/>
          <p:cNvGrpSpPr/>
          <p:nvPr/>
        </p:nvGrpSpPr>
        <p:grpSpPr>
          <a:xfrm>
            <a:off x="2692855" y="3985336"/>
            <a:ext cx="2453797" cy="1198351"/>
            <a:chOff x="2692855" y="3985336"/>
            <a:chExt cx="2453797" cy="1198351"/>
          </a:xfrm>
        </p:grpSpPr>
        <p:grpSp>
          <p:nvGrpSpPr>
            <p:cNvPr id="202" name="Grupp 201"/>
            <p:cNvGrpSpPr/>
            <p:nvPr/>
          </p:nvGrpSpPr>
          <p:grpSpPr>
            <a:xfrm>
              <a:off x="3623857" y="3985336"/>
              <a:ext cx="591946" cy="671109"/>
              <a:chOff x="3549360" y="3164731"/>
              <a:chExt cx="680621" cy="771644"/>
            </a:xfrm>
          </p:grpSpPr>
          <p:sp>
            <p:nvSpPr>
              <p:cNvPr id="215" name="Freeform 125"/>
              <p:cNvSpPr/>
              <p:nvPr/>
            </p:nvSpPr>
            <p:spPr>
              <a:xfrm rot="9000000">
                <a:off x="3549360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E4AD03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16" name="Freeform 126"/>
              <p:cNvSpPr/>
              <p:nvPr/>
            </p:nvSpPr>
            <p:spPr>
              <a:xfrm rot="12600000" flipH="1">
                <a:off x="3865205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BE9005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17" name="Freeform 127"/>
              <p:cNvSpPr/>
              <p:nvPr/>
            </p:nvSpPr>
            <p:spPr>
              <a:xfrm rot="5400000">
                <a:off x="3707644" y="3031459"/>
                <a:ext cx="364776" cy="631319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C001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cxnSp>
          <p:nvCxnSpPr>
            <p:cNvPr id="310" name="Rak 309"/>
            <p:cNvCxnSpPr/>
            <p:nvPr/>
          </p:nvCxnSpPr>
          <p:spPr>
            <a:xfrm flipH="1">
              <a:off x="2857165" y="4381802"/>
              <a:ext cx="917546" cy="525573"/>
            </a:xfrm>
            <a:prstGeom prst="line">
              <a:avLst/>
            </a:prstGeom>
            <a:ln w="63500" cap="rnd">
              <a:solidFill>
                <a:srgbClr val="3BFF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0" name="Grupp 169"/>
            <p:cNvGrpSpPr/>
            <p:nvPr/>
          </p:nvGrpSpPr>
          <p:grpSpPr>
            <a:xfrm>
              <a:off x="2692855" y="4510909"/>
              <a:ext cx="591946" cy="671110"/>
              <a:chOff x="3549360" y="3164731"/>
              <a:chExt cx="680621" cy="771644"/>
            </a:xfrm>
          </p:grpSpPr>
          <p:sp>
            <p:nvSpPr>
              <p:cNvPr id="175" name="Freeform 125"/>
              <p:cNvSpPr/>
              <p:nvPr/>
            </p:nvSpPr>
            <p:spPr>
              <a:xfrm rot="9000000">
                <a:off x="3549360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45A22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76" name="Freeform 126"/>
              <p:cNvSpPr/>
              <p:nvPr/>
            </p:nvSpPr>
            <p:spPr>
              <a:xfrm rot="12600000" flipH="1">
                <a:off x="3865205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B6431A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77" name="Freeform 127"/>
              <p:cNvSpPr/>
              <p:nvPr/>
            </p:nvSpPr>
            <p:spPr>
              <a:xfrm rot="5400000">
                <a:off x="3707644" y="3031459"/>
                <a:ext cx="364776" cy="631319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7941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cxnSp>
          <p:nvCxnSpPr>
            <p:cNvPr id="311" name="Rak 310"/>
            <p:cNvCxnSpPr/>
            <p:nvPr/>
          </p:nvCxnSpPr>
          <p:spPr>
            <a:xfrm>
              <a:off x="4063042" y="4381802"/>
              <a:ext cx="921080" cy="525573"/>
            </a:xfrm>
            <a:prstGeom prst="line">
              <a:avLst/>
            </a:prstGeom>
            <a:ln w="63500" cap="rnd">
              <a:solidFill>
                <a:srgbClr val="3BFF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5" name="Grupp 134"/>
            <p:cNvGrpSpPr/>
            <p:nvPr/>
          </p:nvGrpSpPr>
          <p:grpSpPr>
            <a:xfrm>
              <a:off x="4554706" y="4512578"/>
              <a:ext cx="591946" cy="671109"/>
              <a:chOff x="3549360" y="3164731"/>
              <a:chExt cx="680621" cy="771644"/>
            </a:xfrm>
          </p:grpSpPr>
          <p:sp>
            <p:nvSpPr>
              <p:cNvPr id="144" name="Freeform 125"/>
              <p:cNvSpPr/>
              <p:nvPr/>
            </p:nvSpPr>
            <p:spPr>
              <a:xfrm rot="9000000">
                <a:off x="3549360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1499E6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45" name="Freeform 126"/>
              <p:cNvSpPr/>
              <p:nvPr/>
            </p:nvSpPr>
            <p:spPr>
              <a:xfrm rot="12600000" flipH="1">
                <a:off x="3865205" y="3304808"/>
                <a:ext cx="364776" cy="63156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1079B2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46" name="Freeform 127"/>
              <p:cNvSpPr/>
              <p:nvPr/>
            </p:nvSpPr>
            <p:spPr>
              <a:xfrm rot="5400000">
                <a:off x="3707644" y="3031459"/>
                <a:ext cx="364776" cy="631319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17ADFF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sp>
        <p:nvSpPr>
          <p:cNvPr id="313" name="textruta 312"/>
          <p:cNvSpPr txBox="1"/>
          <p:nvPr/>
        </p:nvSpPr>
        <p:spPr>
          <a:xfrm>
            <a:off x="5882537" y="3882350"/>
            <a:ext cx="46967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Stream</a:t>
            </a:r>
            <a:r>
              <a:rPr lang="sv-SE" sz="28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28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Analytics</a:t>
            </a:r>
            <a:endParaRPr lang="sv-SE" sz="2800" b="1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  <a:p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Lorem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ipsum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pirum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pärum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kråkan statt i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talleskog</a:t>
            </a:r>
            <a:endParaRPr lang="sv-SE" sz="16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  <a:p>
            <a:endParaRPr lang="sv-SE" sz="28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314" name="textruta 313"/>
          <p:cNvSpPr txBox="1"/>
          <p:nvPr/>
        </p:nvSpPr>
        <p:spPr>
          <a:xfrm>
            <a:off x="5882537" y="2147775"/>
            <a:ext cx="46967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In </a:t>
            </a:r>
            <a:r>
              <a:rPr lang="sv-SE" sz="28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Memory</a:t>
            </a:r>
            <a:r>
              <a:rPr lang="sv-SE" sz="28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Data Grid</a:t>
            </a:r>
          </a:p>
          <a:p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Lorem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ipsum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pirum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pärum</a:t>
            </a:r>
            <a:r>
              <a:rPr lang="sv-SE" sz="16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kråkan statt i </a:t>
            </a:r>
            <a:r>
              <a:rPr lang="sv-SE" sz="16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talleskog</a:t>
            </a:r>
            <a:endParaRPr lang="sv-SE" sz="16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sp>
        <p:nvSpPr>
          <p:cNvPr id="315" name="textruta 314"/>
          <p:cNvSpPr txBox="1"/>
          <p:nvPr/>
        </p:nvSpPr>
        <p:spPr>
          <a:xfrm>
            <a:off x="5882536" y="500372"/>
            <a:ext cx="35403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8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proto</a:t>
            </a:r>
            <a:r>
              <a:rPr lang="sv-SE" sz="48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.fabric</a:t>
            </a:r>
            <a:endParaRPr lang="sv-SE" sz="48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990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upp 31"/>
          <p:cNvGrpSpPr/>
          <p:nvPr/>
        </p:nvGrpSpPr>
        <p:grpSpPr>
          <a:xfrm>
            <a:off x="1895542" y="1795108"/>
            <a:ext cx="1252233" cy="1206370"/>
            <a:chOff x="3217369" y="746119"/>
            <a:chExt cx="5318686" cy="5123892"/>
          </a:xfrm>
        </p:grpSpPr>
        <p:sp>
          <p:nvSpPr>
            <p:cNvPr id="33" name="Frihandsfigur 32"/>
            <p:cNvSpPr/>
            <p:nvPr/>
          </p:nvSpPr>
          <p:spPr>
            <a:xfrm rot="14400000">
              <a:off x="5868351" y="1732389"/>
              <a:ext cx="25477" cy="41936"/>
            </a:xfrm>
            <a:custGeom>
              <a:avLst/>
              <a:gdLst>
                <a:gd name="connsiteX0" fmla="*/ 12738 w 25477"/>
                <a:gd name="connsiteY0" fmla="*/ 23248 h 41936"/>
                <a:gd name="connsiteX1" fmla="*/ 0 w 25477"/>
                <a:gd name="connsiteY1" fmla="*/ 41936 h 41936"/>
                <a:gd name="connsiteX2" fmla="*/ 25477 w 25477"/>
                <a:gd name="connsiteY2" fmla="*/ 0 h 41936"/>
                <a:gd name="connsiteX3" fmla="*/ 12738 w 25477"/>
                <a:gd name="connsiteY3" fmla="*/ 23248 h 4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77" h="41936">
                  <a:moveTo>
                    <a:pt x="12738" y="23248"/>
                  </a:moveTo>
                  <a:lnTo>
                    <a:pt x="0" y="41936"/>
                  </a:lnTo>
                  <a:lnTo>
                    <a:pt x="25477" y="0"/>
                  </a:lnTo>
                  <a:lnTo>
                    <a:pt x="12738" y="23248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4" name="Frihandsfigur 33"/>
            <p:cNvSpPr/>
            <p:nvPr/>
          </p:nvSpPr>
          <p:spPr>
            <a:xfrm rot="14400000">
              <a:off x="5820367" y="1731913"/>
              <a:ext cx="23499" cy="42885"/>
            </a:xfrm>
            <a:custGeom>
              <a:avLst/>
              <a:gdLst>
                <a:gd name="connsiteX0" fmla="*/ 13717 w 23499"/>
                <a:gd name="connsiteY0" fmla="*/ 20306 h 42885"/>
                <a:gd name="connsiteX1" fmla="*/ 0 w 23499"/>
                <a:gd name="connsiteY1" fmla="*/ 42885 h 42885"/>
                <a:gd name="connsiteX2" fmla="*/ 23499 w 23499"/>
                <a:gd name="connsiteY2" fmla="*/ 0 h 42885"/>
                <a:gd name="connsiteX3" fmla="*/ 13717 w 23499"/>
                <a:gd name="connsiteY3" fmla="*/ 20306 h 4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99" h="42885">
                  <a:moveTo>
                    <a:pt x="13717" y="20306"/>
                  </a:moveTo>
                  <a:lnTo>
                    <a:pt x="0" y="42885"/>
                  </a:lnTo>
                  <a:lnTo>
                    <a:pt x="23499" y="0"/>
                  </a:lnTo>
                  <a:lnTo>
                    <a:pt x="13717" y="20306"/>
                  </a:lnTo>
                  <a:close/>
                </a:path>
              </a:pathLst>
            </a:custGeom>
            <a:solidFill>
              <a:srgbClr val="AE5ECC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5" name="Frihandsfigur 34"/>
            <p:cNvSpPr/>
            <p:nvPr/>
          </p:nvSpPr>
          <p:spPr>
            <a:xfrm rot="14400000">
              <a:off x="7140656" y="3754994"/>
              <a:ext cx="6291" cy="8413"/>
            </a:xfrm>
            <a:custGeom>
              <a:avLst/>
              <a:gdLst>
                <a:gd name="connsiteX0" fmla="*/ 6291 w 6291"/>
                <a:gd name="connsiteY0" fmla="*/ 8413 h 8413"/>
                <a:gd name="connsiteX1" fmla="*/ 3277 w 6291"/>
                <a:gd name="connsiteY1" fmla="*/ 4808 h 8413"/>
                <a:gd name="connsiteX2" fmla="*/ 0 w 6291"/>
                <a:gd name="connsiteY2" fmla="*/ 0 h 8413"/>
                <a:gd name="connsiteX3" fmla="*/ 6291 w 6291"/>
                <a:gd name="connsiteY3" fmla="*/ 8413 h 8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1" h="8413">
                  <a:moveTo>
                    <a:pt x="6291" y="8413"/>
                  </a:moveTo>
                  <a:lnTo>
                    <a:pt x="3277" y="4808"/>
                  </a:lnTo>
                  <a:lnTo>
                    <a:pt x="0" y="0"/>
                  </a:lnTo>
                  <a:lnTo>
                    <a:pt x="6291" y="84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6" name="Frihandsfigur 35"/>
            <p:cNvSpPr/>
            <p:nvPr/>
          </p:nvSpPr>
          <p:spPr>
            <a:xfrm rot="14400000">
              <a:off x="7126035" y="3765203"/>
              <a:ext cx="17731" cy="26013"/>
            </a:xfrm>
            <a:custGeom>
              <a:avLst/>
              <a:gdLst>
                <a:gd name="connsiteX0" fmla="*/ 17731 w 17731"/>
                <a:gd name="connsiteY0" fmla="*/ 26013 h 26013"/>
                <a:gd name="connsiteX1" fmla="*/ 7455 w 17731"/>
                <a:gd name="connsiteY1" fmla="*/ 12272 h 26013"/>
                <a:gd name="connsiteX2" fmla="*/ 0 w 17731"/>
                <a:gd name="connsiteY2" fmla="*/ 0 h 26013"/>
                <a:gd name="connsiteX3" fmla="*/ 17731 w 17731"/>
                <a:gd name="connsiteY3" fmla="*/ 26013 h 2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31" h="26013">
                  <a:moveTo>
                    <a:pt x="17731" y="26013"/>
                  </a:moveTo>
                  <a:lnTo>
                    <a:pt x="7455" y="12272"/>
                  </a:lnTo>
                  <a:lnTo>
                    <a:pt x="0" y="0"/>
                  </a:lnTo>
                  <a:lnTo>
                    <a:pt x="17731" y="26013"/>
                  </a:lnTo>
                  <a:close/>
                </a:path>
              </a:pathLst>
            </a:custGeom>
            <a:solidFill>
              <a:srgbClr val="F25A22"/>
            </a:solidFill>
            <a:ln w="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7" name="Frihandsfigur 36"/>
            <p:cNvSpPr/>
            <p:nvPr/>
          </p:nvSpPr>
          <p:spPr>
            <a:xfrm rot="14400000">
              <a:off x="3969966" y="609740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FC00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8" name="Frihandsfigur 37"/>
            <p:cNvSpPr/>
            <p:nvPr/>
          </p:nvSpPr>
          <p:spPr>
            <a:xfrm rot="7200000">
              <a:off x="3353748" y="2419461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F35A22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39" name="Frihandsfigur 38"/>
            <p:cNvSpPr/>
            <p:nvPr/>
          </p:nvSpPr>
          <p:spPr>
            <a:xfrm>
              <a:off x="5221884" y="2044202"/>
              <a:ext cx="3314171" cy="3586929"/>
            </a:xfrm>
            <a:custGeom>
              <a:avLst/>
              <a:gdLst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017415 w 3314171"/>
                <a:gd name="connsiteY29" fmla="*/ 617534 h 3586929"/>
                <a:gd name="connsiteX30" fmla="*/ 2607671 w 3314171"/>
                <a:gd name="connsiteY30" fmla="*/ 958318 h 3586929"/>
                <a:gd name="connsiteX31" fmla="*/ 2609131 w 3314171"/>
                <a:gd name="connsiteY31" fmla="*/ 956326 h 3586929"/>
                <a:gd name="connsiteX32" fmla="*/ 3125084 w 3314171"/>
                <a:gd name="connsiteY3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015759 w 3314171"/>
                <a:gd name="connsiteY28" fmla="*/ 613743 h 3586929"/>
                <a:gd name="connsiteX29" fmla="*/ 2607671 w 3314171"/>
                <a:gd name="connsiteY29" fmla="*/ 958318 h 3586929"/>
                <a:gd name="connsiteX30" fmla="*/ 2609131 w 3314171"/>
                <a:gd name="connsiteY30" fmla="*/ 956326 h 3586929"/>
                <a:gd name="connsiteX31" fmla="*/ 3125084 w 3314171"/>
                <a:gd name="connsiteY3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1335733 w 3314171"/>
                <a:gd name="connsiteY27" fmla="*/ 221129 h 3586929"/>
                <a:gd name="connsiteX28" fmla="*/ 2607671 w 3314171"/>
                <a:gd name="connsiteY28" fmla="*/ 958318 h 3586929"/>
                <a:gd name="connsiteX29" fmla="*/ 2609131 w 3314171"/>
                <a:gd name="connsiteY29" fmla="*/ 956326 h 3586929"/>
                <a:gd name="connsiteX30" fmla="*/ 3125084 w 3314171"/>
                <a:gd name="connsiteY30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1325750 w 3314171"/>
                <a:gd name="connsiteY26" fmla="*/ 214847 h 3586929"/>
                <a:gd name="connsiteX27" fmla="*/ 2607671 w 3314171"/>
                <a:gd name="connsiteY27" fmla="*/ 958318 h 3586929"/>
                <a:gd name="connsiteX28" fmla="*/ 2609131 w 3314171"/>
                <a:gd name="connsiteY28" fmla="*/ 956326 h 3586929"/>
                <a:gd name="connsiteX29" fmla="*/ 3125084 w 3314171"/>
                <a:gd name="connsiteY29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1314212 w 3314171"/>
                <a:gd name="connsiteY25" fmla="*/ 208704 h 3586929"/>
                <a:gd name="connsiteX26" fmla="*/ 2607671 w 3314171"/>
                <a:gd name="connsiteY26" fmla="*/ 958318 h 3586929"/>
                <a:gd name="connsiteX27" fmla="*/ 2609131 w 3314171"/>
                <a:gd name="connsiteY27" fmla="*/ 956326 h 3586929"/>
                <a:gd name="connsiteX28" fmla="*/ 3125084 w 3314171"/>
                <a:gd name="connsiteY28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1212290 w 3314171"/>
                <a:gd name="connsiteY13" fmla="*/ 1077617 h 3586929"/>
                <a:gd name="connsiteX14" fmla="*/ 954445 w 3314171"/>
                <a:gd name="connsiteY14" fmla="*/ 928750 h 3586929"/>
                <a:gd name="connsiteX15" fmla="*/ 488742 w 3314171"/>
                <a:gd name="connsiteY15" fmla="*/ 859490 h 3586929"/>
                <a:gd name="connsiteX16" fmla="*/ 238528 w 3314171"/>
                <a:gd name="connsiteY16" fmla="*/ 952828 h 3586929"/>
                <a:gd name="connsiteX17" fmla="*/ 0 w 3314171"/>
                <a:gd name="connsiteY17" fmla="*/ 1090540 h 3586929"/>
                <a:gd name="connsiteX18" fmla="*/ 1 w 3314171"/>
                <a:gd name="connsiteY18" fmla="*/ 168486 h 3586929"/>
                <a:gd name="connsiteX19" fmla="*/ 2 w 3314171"/>
                <a:gd name="connsiteY19" fmla="*/ 168485 h 3586929"/>
                <a:gd name="connsiteX20" fmla="*/ 2 w 3314171"/>
                <a:gd name="connsiteY20" fmla="*/ 124526 h 3586929"/>
                <a:gd name="connsiteX21" fmla="*/ 81752 w 3314171"/>
                <a:gd name="connsiteY21" fmla="*/ 89468 h 3586929"/>
                <a:gd name="connsiteX22" fmla="*/ 1151778 w 3314171"/>
                <a:gd name="connsiteY22" fmla="*/ 123328 h 3586929"/>
                <a:gd name="connsiteX23" fmla="*/ 1212290 w 3314171"/>
                <a:gd name="connsiteY23" fmla="*/ 154305 h 3586929"/>
                <a:gd name="connsiteX24" fmla="*/ 1280231 w 3314171"/>
                <a:gd name="connsiteY24" fmla="*/ 189085 h 3586929"/>
                <a:gd name="connsiteX25" fmla="*/ 2607671 w 3314171"/>
                <a:gd name="connsiteY25" fmla="*/ 958318 h 3586929"/>
                <a:gd name="connsiteX26" fmla="*/ 2609131 w 3314171"/>
                <a:gd name="connsiteY26" fmla="*/ 956326 h 3586929"/>
                <a:gd name="connsiteX27" fmla="*/ 3125084 w 3314171"/>
                <a:gd name="connsiteY27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1410278 w 3314171"/>
                <a:gd name="connsiteY12" fmla="*/ 1191925 h 3586929"/>
                <a:gd name="connsiteX13" fmla="*/ 954445 w 3314171"/>
                <a:gd name="connsiteY13" fmla="*/ 928750 h 3586929"/>
                <a:gd name="connsiteX14" fmla="*/ 488742 w 3314171"/>
                <a:gd name="connsiteY14" fmla="*/ 859490 h 3586929"/>
                <a:gd name="connsiteX15" fmla="*/ 238528 w 3314171"/>
                <a:gd name="connsiteY15" fmla="*/ 952828 h 3586929"/>
                <a:gd name="connsiteX16" fmla="*/ 0 w 3314171"/>
                <a:gd name="connsiteY16" fmla="*/ 1090540 h 3586929"/>
                <a:gd name="connsiteX17" fmla="*/ 1 w 3314171"/>
                <a:gd name="connsiteY17" fmla="*/ 168486 h 3586929"/>
                <a:gd name="connsiteX18" fmla="*/ 2 w 3314171"/>
                <a:gd name="connsiteY18" fmla="*/ 168485 h 3586929"/>
                <a:gd name="connsiteX19" fmla="*/ 2 w 3314171"/>
                <a:gd name="connsiteY19" fmla="*/ 124526 h 3586929"/>
                <a:gd name="connsiteX20" fmla="*/ 81752 w 3314171"/>
                <a:gd name="connsiteY20" fmla="*/ 89468 h 3586929"/>
                <a:gd name="connsiteX21" fmla="*/ 1151778 w 3314171"/>
                <a:gd name="connsiteY21" fmla="*/ 123328 h 3586929"/>
                <a:gd name="connsiteX22" fmla="*/ 1212290 w 3314171"/>
                <a:gd name="connsiteY22" fmla="*/ 154305 h 3586929"/>
                <a:gd name="connsiteX23" fmla="*/ 1280231 w 3314171"/>
                <a:gd name="connsiteY23" fmla="*/ 189085 h 3586929"/>
                <a:gd name="connsiteX24" fmla="*/ 2607671 w 3314171"/>
                <a:gd name="connsiteY24" fmla="*/ 958318 h 3586929"/>
                <a:gd name="connsiteX25" fmla="*/ 2609131 w 3314171"/>
                <a:gd name="connsiteY25" fmla="*/ 956326 h 3586929"/>
                <a:gd name="connsiteX26" fmla="*/ 3125084 w 3314171"/>
                <a:gd name="connsiteY26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7671 w 3314171"/>
                <a:gd name="connsiteY23" fmla="*/ 958318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490287 w 3314171"/>
                <a:gd name="connsiteY23" fmla="*/ 875882 h 3586929"/>
                <a:gd name="connsiteX24" fmla="*/ 2609131 w 3314171"/>
                <a:gd name="connsiteY24" fmla="*/ 956326 h 3586929"/>
                <a:gd name="connsiteX25" fmla="*/ 3125084 w 3314171"/>
                <a:gd name="connsiteY25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1409636 w 3314171"/>
                <a:gd name="connsiteY11" fmla="*/ 1193037 h 3586929"/>
                <a:gd name="connsiteX12" fmla="*/ 954445 w 3314171"/>
                <a:gd name="connsiteY12" fmla="*/ 928750 h 3586929"/>
                <a:gd name="connsiteX13" fmla="*/ 488742 w 3314171"/>
                <a:gd name="connsiteY13" fmla="*/ 859490 h 3586929"/>
                <a:gd name="connsiteX14" fmla="*/ 238528 w 3314171"/>
                <a:gd name="connsiteY14" fmla="*/ 952828 h 3586929"/>
                <a:gd name="connsiteX15" fmla="*/ 0 w 3314171"/>
                <a:gd name="connsiteY15" fmla="*/ 1090540 h 3586929"/>
                <a:gd name="connsiteX16" fmla="*/ 1 w 3314171"/>
                <a:gd name="connsiteY16" fmla="*/ 168486 h 3586929"/>
                <a:gd name="connsiteX17" fmla="*/ 2 w 3314171"/>
                <a:gd name="connsiteY17" fmla="*/ 168485 h 3586929"/>
                <a:gd name="connsiteX18" fmla="*/ 2 w 3314171"/>
                <a:gd name="connsiteY18" fmla="*/ 124526 h 3586929"/>
                <a:gd name="connsiteX19" fmla="*/ 81752 w 3314171"/>
                <a:gd name="connsiteY19" fmla="*/ 89468 h 3586929"/>
                <a:gd name="connsiteX20" fmla="*/ 1151778 w 3314171"/>
                <a:gd name="connsiteY20" fmla="*/ 123328 h 3586929"/>
                <a:gd name="connsiteX21" fmla="*/ 1212290 w 3314171"/>
                <a:gd name="connsiteY21" fmla="*/ 154305 h 3586929"/>
                <a:gd name="connsiteX22" fmla="*/ 1280231 w 3314171"/>
                <a:gd name="connsiteY22" fmla="*/ 189085 h 3586929"/>
                <a:gd name="connsiteX23" fmla="*/ 2609131 w 3314171"/>
                <a:gd name="connsiteY23" fmla="*/ 956326 h 3586929"/>
                <a:gd name="connsiteX24" fmla="*/ 3125084 w 3314171"/>
                <a:gd name="connsiteY24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154830 w 3314171"/>
                <a:gd name="connsiteY4" fmla="*/ 2752486 h 3586929"/>
                <a:gd name="connsiteX5" fmla="*/ 1394273 w 3314171"/>
                <a:gd name="connsiteY5" fmla="*/ 2622522 h 3586929"/>
                <a:gd name="connsiteX6" fmla="*/ 1424464 w 3314171"/>
                <a:gd name="connsiteY6" fmla="*/ 2599946 h 3586929"/>
                <a:gd name="connsiteX7" fmla="*/ 1525315 w 3314171"/>
                <a:gd name="connsiteY7" fmla="*/ 2658172 h 3586929"/>
                <a:gd name="connsiteX8" fmla="*/ 2353323 w 3314171"/>
                <a:gd name="connsiteY8" fmla="*/ 2436308 h 3586929"/>
                <a:gd name="connsiteX9" fmla="*/ 2231095 w 3314171"/>
                <a:gd name="connsiteY9" fmla="*/ 1680044 h 3586929"/>
                <a:gd name="connsiteX10" fmla="*/ 2141844 w 3314171"/>
                <a:gd name="connsiteY10" fmla="*/ 1615778 h 3586929"/>
                <a:gd name="connsiteX11" fmla="*/ 954445 w 3314171"/>
                <a:gd name="connsiteY11" fmla="*/ 928750 h 3586929"/>
                <a:gd name="connsiteX12" fmla="*/ 488742 w 3314171"/>
                <a:gd name="connsiteY12" fmla="*/ 859490 h 3586929"/>
                <a:gd name="connsiteX13" fmla="*/ 238528 w 3314171"/>
                <a:gd name="connsiteY13" fmla="*/ 952828 h 3586929"/>
                <a:gd name="connsiteX14" fmla="*/ 0 w 3314171"/>
                <a:gd name="connsiteY14" fmla="*/ 1090540 h 3586929"/>
                <a:gd name="connsiteX15" fmla="*/ 1 w 3314171"/>
                <a:gd name="connsiteY15" fmla="*/ 168486 h 3586929"/>
                <a:gd name="connsiteX16" fmla="*/ 2 w 3314171"/>
                <a:gd name="connsiteY16" fmla="*/ 168485 h 3586929"/>
                <a:gd name="connsiteX17" fmla="*/ 2 w 3314171"/>
                <a:gd name="connsiteY17" fmla="*/ 124526 h 3586929"/>
                <a:gd name="connsiteX18" fmla="*/ 81752 w 3314171"/>
                <a:gd name="connsiteY18" fmla="*/ 89468 h 3586929"/>
                <a:gd name="connsiteX19" fmla="*/ 1151778 w 3314171"/>
                <a:gd name="connsiteY19" fmla="*/ 123328 h 3586929"/>
                <a:gd name="connsiteX20" fmla="*/ 1212290 w 3314171"/>
                <a:gd name="connsiteY20" fmla="*/ 154305 h 3586929"/>
                <a:gd name="connsiteX21" fmla="*/ 1280231 w 3314171"/>
                <a:gd name="connsiteY21" fmla="*/ 189085 h 3586929"/>
                <a:gd name="connsiteX22" fmla="*/ 2609131 w 3314171"/>
                <a:gd name="connsiteY22" fmla="*/ 956326 h 3586929"/>
                <a:gd name="connsiteX23" fmla="*/ 3125084 w 3314171"/>
                <a:gd name="connsiteY23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394273 w 3314171"/>
                <a:gd name="connsiteY4" fmla="*/ 2622522 h 3586929"/>
                <a:gd name="connsiteX5" fmla="*/ 1424464 w 3314171"/>
                <a:gd name="connsiteY5" fmla="*/ 2599946 h 3586929"/>
                <a:gd name="connsiteX6" fmla="*/ 1525315 w 3314171"/>
                <a:gd name="connsiteY6" fmla="*/ 2658172 h 3586929"/>
                <a:gd name="connsiteX7" fmla="*/ 2353323 w 3314171"/>
                <a:gd name="connsiteY7" fmla="*/ 2436308 h 3586929"/>
                <a:gd name="connsiteX8" fmla="*/ 2231095 w 3314171"/>
                <a:gd name="connsiteY8" fmla="*/ 1680044 h 3586929"/>
                <a:gd name="connsiteX9" fmla="*/ 2141844 w 3314171"/>
                <a:gd name="connsiteY9" fmla="*/ 1615778 h 3586929"/>
                <a:gd name="connsiteX10" fmla="*/ 954445 w 3314171"/>
                <a:gd name="connsiteY10" fmla="*/ 928750 h 3586929"/>
                <a:gd name="connsiteX11" fmla="*/ 488742 w 3314171"/>
                <a:gd name="connsiteY11" fmla="*/ 859490 h 3586929"/>
                <a:gd name="connsiteX12" fmla="*/ 238528 w 3314171"/>
                <a:gd name="connsiteY12" fmla="*/ 952828 h 3586929"/>
                <a:gd name="connsiteX13" fmla="*/ 0 w 3314171"/>
                <a:gd name="connsiteY13" fmla="*/ 1090540 h 3586929"/>
                <a:gd name="connsiteX14" fmla="*/ 1 w 3314171"/>
                <a:gd name="connsiteY14" fmla="*/ 168486 h 3586929"/>
                <a:gd name="connsiteX15" fmla="*/ 2 w 3314171"/>
                <a:gd name="connsiteY15" fmla="*/ 168485 h 3586929"/>
                <a:gd name="connsiteX16" fmla="*/ 2 w 3314171"/>
                <a:gd name="connsiteY16" fmla="*/ 124526 h 3586929"/>
                <a:gd name="connsiteX17" fmla="*/ 81752 w 3314171"/>
                <a:gd name="connsiteY17" fmla="*/ 89468 h 3586929"/>
                <a:gd name="connsiteX18" fmla="*/ 1151778 w 3314171"/>
                <a:gd name="connsiteY18" fmla="*/ 123328 h 3586929"/>
                <a:gd name="connsiteX19" fmla="*/ 1212290 w 3314171"/>
                <a:gd name="connsiteY19" fmla="*/ 154305 h 3586929"/>
                <a:gd name="connsiteX20" fmla="*/ 1280231 w 3314171"/>
                <a:gd name="connsiteY20" fmla="*/ 189085 h 3586929"/>
                <a:gd name="connsiteX21" fmla="*/ 2609131 w 3314171"/>
                <a:gd name="connsiteY21" fmla="*/ 956326 h 3586929"/>
                <a:gd name="connsiteX22" fmla="*/ 3125084 w 3314171"/>
                <a:gd name="connsiteY22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149638 w 3314171"/>
                <a:gd name="connsiteY3" fmla="*/ 2754387 h 3586929"/>
                <a:gd name="connsiteX4" fmla="*/ 1424464 w 3314171"/>
                <a:gd name="connsiteY4" fmla="*/ 2599946 h 3586929"/>
                <a:gd name="connsiteX5" fmla="*/ 1525315 w 3314171"/>
                <a:gd name="connsiteY5" fmla="*/ 2658172 h 3586929"/>
                <a:gd name="connsiteX6" fmla="*/ 2353323 w 3314171"/>
                <a:gd name="connsiteY6" fmla="*/ 2436308 h 3586929"/>
                <a:gd name="connsiteX7" fmla="*/ 2231095 w 3314171"/>
                <a:gd name="connsiteY7" fmla="*/ 1680044 h 3586929"/>
                <a:gd name="connsiteX8" fmla="*/ 2141844 w 3314171"/>
                <a:gd name="connsiteY8" fmla="*/ 1615778 h 3586929"/>
                <a:gd name="connsiteX9" fmla="*/ 954445 w 3314171"/>
                <a:gd name="connsiteY9" fmla="*/ 928750 h 3586929"/>
                <a:gd name="connsiteX10" fmla="*/ 488742 w 3314171"/>
                <a:gd name="connsiteY10" fmla="*/ 859490 h 3586929"/>
                <a:gd name="connsiteX11" fmla="*/ 238528 w 3314171"/>
                <a:gd name="connsiteY11" fmla="*/ 952828 h 3586929"/>
                <a:gd name="connsiteX12" fmla="*/ 0 w 3314171"/>
                <a:gd name="connsiteY12" fmla="*/ 1090540 h 3586929"/>
                <a:gd name="connsiteX13" fmla="*/ 1 w 3314171"/>
                <a:gd name="connsiteY13" fmla="*/ 168486 h 3586929"/>
                <a:gd name="connsiteX14" fmla="*/ 2 w 3314171"/>
                <a:gd name="connsiteY14" fmla="*/ 168485 h 3586929"/>
                <a:gd name="connsiteX15" fmla="*/ 2 w 3314171"/>
                <a:gd name="connsiteY15" fmla="*/ 124526 h 3586929"/>
                <a:gd name="connsiteX16" fmla="*/ 81752 w 3314171"/>
                <a:gd name="connsiteY16" fmla="*/ 89468 h 3586929"/>
                <a:gd name="connsiteX17" fmla="*/ 1151778 w 3314171"/>
                <a:gd name="connsiteY17" fmla="*/ 123328 h 3586929"/>
                <a:gd name="connsiteX18" fmla="*/ 1212290 w 3314171"/>
                <a:gd name="connsiteY18" fmla="*/ 154305 h 3586929"/>
                <a:gd name="connsiteX19" fmla="*/ 1280231 w 3314171"/>
                <a:gd name="connsiteY19" fmla="*/ 189085 h 3586929"/>
                <a:gd name="connsiteX20" fmla="*/ 2609131 w 3314171"/>
                <a:gd name="connsiteY20" fmla="*/ 956326 h 3586929"/>
                <a:gd name="connsiteX21" fmla="*/ 3125084 w 3314171"/>
                <a:gd name="connsiteY21" fmla="*/ 2881890 h 3586929"/>
                <a:gd name="connsiteX0" fmla="*/ 3125084 w 3314171"/>
                <a:gd name="connsiteY0" fmla="*/ 2881890 h 3586929"/>
                <a:gd name="connsiteX1" fmla="*/ 1199518 w 3314171"/>
                <a:gd name="connsiteY1" fmla="*/ 3397844 h 3586929"/>
                <a:gd name="connsiteX2" fmla="*/ 617332 w 3314171"/>
                <a:gd name="connsiteY2" fmla="*/ 3061714 h 3586929"/>
                <a:gd name="connsiteX3" fmla="*/ 1424464 w 3314171"/>
                <a:gd name="connsiteY3" fmla="*/ 2599946 h 3586929"/>
                <a:gd name="connsiteX4" fmla="*/ 1525315 w 3314171"/>
                <a:gd name="connsiteY4" fmla="*/ 2658172 h 3586929"/>
                <a:gd name="connsiteX5" fmla="*/ 2353323 w 3314171"/>
                <a:gd name="connsiteY5" fmla="*/ 2436308 h 3586929"/>
                <a:gd name="connsiteX6" fmla="*/ 2231095 w 3314171"/>
                <a:gd name="connsiteY6" fmla="*/ 1680044 h 3586929"/>
                <a:gd name="connsiteX7" fmla="*/ 2141844 w 3314171"/>
                <a:gd name="connsiteY7" fmla="*/ 1615778 h 3586929"/>
                <a:gd name="connsiteX8" fmla="*/ 954445 w 3314171"/>
                <a:gd name="connsiteY8" fmla="*/ 928750 h 3586929"/>
                <a:gd name="connsiteX9" fmla="*/ 488742 w 3314171"/>
                <a:gd name="connsiteY9" fmla="*/ 859490 h 3586929"/>
                <a:gd name="connsiteX10" fmla="*/ 238528 w 3314171"/>
                <a:gd name="connsiteY10" fmla="*/ 952828 h 3586929"/>
                <a:gd name="connsiteX11" fmla="*/ 0 w 3314171"/>
                <a:gd name="connsiteY11" fmla="*/ 1090540 h 3586929"/>
                <a:gd name="connsiteX12" fmla="*/ 1 w 3314171"/>
                <a:gd name="connsiteY12" fmla="*/ 168486 h 3586929"/>
                <a:gd name="connsiteX13" fmla="*/ 2 w 3314171"/>
                <a:gd name="connsiteY13" fmla="*/ 168485 h 3586929"/>
                <a:gd name="connsiteX14" fmla="*/ 2 w 3314171"/>
                <a:gd name="connsiteY14" fmla="*/ 124526 h 3586929"/>
                <a:gd name="connsiteX15" fmla="*/ 81752 w 3314171"/>
                <a:gd name="connsiteY15" fmla="*/ 89468 h 3586929"/>
                <a:gd name="connsiteX16" fmla="*/ 1151778 w 3314171"/>
                <a:gd name="connsiteY16" fmla="*/ 123328 h 3586929"/>
                <a:gd name="connsiteX17" fmla="*/ 1212290 w 3314171"/>
                <a:gd name="connsiteY17" fmla="*/ 154305 h 3586929"/>
                <a:gd name="connsiteX18" fmla="*/ 1280231 w 3314171"/>
                <a:gd name="connsiteY18" fmla="*/ 189085 h 3586929"/>
                <a:gd name="connsiteX19" fmla="*/ 2609131 w 3314171"/>
                <a:gd name="connsiteY19" fmla="*/ 956326 h 3586929"/>
                <a:gd name="connsiteX20" fmla="*/ 3125084 w 3314171"/>
                <a:gd name="connsiteY20" fmla="*/ 2881890 h 358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14171" h="3586929">
                  <a:moveTo>
                    <a:pt x="3125084" y="2881890"/>
                  </a:moveTo>
                  <a:cubicBezTo>
                    <a:pt x="2735832" y="3556095"/>
                    <a:pt x="1873725" y="3787095"/>
                    <a:pt x="1199518" y="3397844"/>
                  </a:cubicBezTo>
                  <a:lnTo>
                    <a:pt x="617332" y="3061714"/>
                  </a:lnTo>
                  <a:lnTo>
                    <a:pt x="1424464" y="2599946"/>
                  </a:lnTo>
                  <a:lnTo>
                    <a:pt x="1525315" y="2658172"/>
                  </a:lnTo>
                  <a:cubicBezTo>
                    <a:pt x="1815229" y="2825554"/>
                    <a:pt x="2185941" y="2726222"/>
                    <a:pt x="2353323" y="2436308"/>
                  </a:cubicBezTo>
                  <a:cubicBezTo>
                    <a:pt x="2499782" y="2182633"/>
                    <a:pt x="2442039" y="1867098"/>
                    <a:pt x="2231095" y="1680044"/>
                  </a:cubicBezTo>
                  <a:lnTo>
                    <a:pt x="2141844" y="1615778"/>
                  </a:lnTo>
                  <a:lnTo>
                    <a:pt x="954445" y="928750"/>
                  </a:lnTo>
                  <a:cubicBezTo>
                    <a:pt x="809488" y="845059"/>
                    <a:pt x="638583" y="819341"/>
                    <a:pt x="488742" y="859490"/>
                  </a:cubicBezTo>
                  <a:cubicBezTo>
                    <a:pt x="340941" y="883951"/>
                    <a:pt x="323849" y="924617"/>
                    <a:pt x="238528" y="952828"/>
                  </a:cubicBezTo>
                  <a:lnTo>
                    <a:pt x="0" y="1090540"/>
                  </a:lnTo>
                  <a:cubicBezTo>
                    <a:pt x="0" y="783189"/>
                    <a:pt x="1" y="475837"/>
                    <a:pt x="1" y="168486"/>
                  </a:cubicBezTo>
                  <a:lnTo>
                    <a:pt x="2" y="168485"/>
                  </a:lnTo>
                  <a:lnTo>
                    <a:pt x="2" y="124526"/>
                  </a:lnTo>
                  <a:lnTo>
                    <a:pt x="81752" y="89468"/>
                  </a:lnTo>
                  <a:cubicBezTo>
                    <a:pt x="420016" y="-36788"/>
                    <a:pt x="804223" y="-32879"/>
                    <a:pt x="1151778" y="123328"/>
                  </a:cubicBezTo>
                  <a:lnTo>
                    <a:pt x="1212290" y="154305"/>
                  </a:lnTo>
                  <a:lnTo>
                    <a:pt x="1280231" y="189085"/>
                  </a:lnTo>
                  <a:lnTo>
                    <a:pt x="2609131" y="956326"/>
                  </a:lnTo>
                  <a:cubicBezTo>
                    <a:pt x="3283336" y="1345578"/>
                    <a:pt x="3514337" y="2207685"/>
                    <a:pt x="3125084" y="2881890"/>
                  </a:cubicBezTo>
                  <a:close/>
                </a:path>
              </a:pathLst>
            </a:custGeom>
            <a:solidFill>
              <a:srgbClr val="158CCE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40" name="Frihandsfigur 39"/>
            <p:cNvSpPr/>
            <p:nvPr/>
          </p:nvSpPr>
          <p:spPr>
            <a:xfrm rot="2211245">
              <a:off x="6329645" y="333284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1" name="Frihandsfigur 40"/>
            <p:cNvSpPr/>
            <p:nvPr/>
          </p:nvSpPr>
          <p:spPr>
            <a:xfrm rot="9406371">
              <a:off x="4801232" y="4256298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2" name="Frihandsfigur 41"/>
            <p:cNvSpPr/>
            <p:nvPr/>
          </p:nvSpPr>
          <p:spPr>
            <a:xfrm rot="16604942">
              <a:off x="4760064" y="2465730"/>
              <a:ext cx="1082491" cy="264985"/>
            </a:xfrm>
            <a:custGeom>
              <a:avLst/>
              <a:gdLst>
                <a:gd name="connsiteX0" fmla="*/ 0 w 1082491"/>
                <a:gd name="connsiteY0" fmla="*/ 115284 h 264985"/>
                <a:gd name="connsiteX1" fmla="*/ 915465 w 1082491"/>
                <a:gd name="connsiteY1" fmla="*/ 5246 h 264985"/>
                <a:gd name="connsiteX2" fmla="*/ 915465 w 1082491"/>
                <a:gd name="connsiteY2" fmla="*/ 5246 h 264985"/>
                <a:gd name="connsiteX3" fmla="*/ 959110 w 1082491"/>
                <a:gd name="connsiteY3" fmla="*/ 0 h 264985"/>
                <a:gd name="connsiteX4" fmla="*/ 1003674 w 1082491"/>
                <a:gd name="connsiteY4" fmla="*/ 76982 h 264985"/>
                <a:gd name="connsiteX5" fmla="*/ 1059957 w 1082491"/>
                <a:gd name="connsiteY5" fmla="*/ 199985 h 264985"/>
                <a:gd name="connsiteX6" fmla="*/ 1082491 w 1082491"/>
                <a:gd name="connsiteY6" fmla="*/ 264985 h 264985"/>
                <a:gd name="connsiteX7" fmla="*/ 112210 w 1082491"/>
                <a:gd name="connsiteY7" fmla="*/ 264985 h 264985"/>
                <a:gd name="connsiteX8" fmla="*/ 0 w 1082491"/>
                <a:gd name="connsiteY8" fmla="*/ 115284 h 26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491" h="264985">
                  <a:moveTo>
                    <a:pt x="0" y="115284"/>
                  </a:moveTo>
                  <a:cubicBezTo>
                    <a:pt x="305154" y="78603"/>
                    <a:pt x="610310" y="41925"/>
                    <a:pt x="915465" y="5246"/>
                  </a:cubicBezTo>
                  <a:lnTo>
                    <a:pt x="915465" y="5246"/>
                  </a:lnTo>
                  <a:lnTo>
                    <a:pt x="959110" y="0"/>
                  </a:lnTo>
                  <a:lnTo>
                    <a:pt x="1003674" y="76982"/>
                  </a:lnTo>
                  <a:cubicBezTo>
                    <a:pt x="1024389" y="117079"/>
                    <a:pt x="1043171" y="158132"/>
                    <a:pt x="1059957" y="199985"/>
                  </a:cubicBezTo>
                  <a:lnTo>
                    <a:pt x="1082491" y="264985"/>
                  </a:lnTo>
                  <a:lnTo>
                    <a:pt x="112210" y="264985"/>
                  </a:lnTo>
                  <a:lnTo>
                    <a:pt x="0" y="115284"/>
                  </a:ln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43" name="textruta 42"/>
          <p:cNvSpPr txBox="1"/>
          <p:nvPr/>
        </p:nvSpPr>
        <p:spPr>
          <a:xfrm>
            <a:off x="3242901" y="1526373"/>
            <a:ext cx="63491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88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proto</a:t>
            </a:r>
            <a:r>
              <a:rPr lang="sv-SE" sz="88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.fabric</a:t>
            </a:r>
            <a:endParaRPr lang="sv-SE" sz="88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248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3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Bildobjekt 50">
            <a:extLst>
              <a:ext uri="{FF2B5EF4-FFF2-40B4-BE49-F238E27FC236}">
                <a16:creationId xmlns:a16="http://schemas.microsoft.com/office/drawing/2014/main" id="{F40FA01B-627F-BE46-829F-BEC90423FF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2" t="8556" r="30935" b="9070"/>
          <a:stretch/>
        </p:blipFill>
        <p:spPr>
          <a:xfrm>
            <a:off x="3422070" y="3441997"/>
            <a:ext cx="2706033" cy="2693036"/>
          </a:xfrm>
          <a:prstGeom prst="ellipse">
            <a:avLst/>
          </a:prstGeom>
          <a:ln w="25400">
            <a:solidFill>
              <a:schemeClr val="bg1">
                <a:alpha val="30000"/>
              </a:schemeClr>
            </a:solidFill>
          </a:ln>
        </p:spPr>
      </p:pic>
      <p:grpSp>
        <p:nvGrpSpPr>
          <p:cNvPr id="52" name="Grupp 51">
            <a:extLst>
              <a:ext uri="{FF2B5EF4-FFF2-40B4-BE49-F238E27FC236}">
                <a16:creationId xmlns:a16="http://schemas.microsoft.com/office/drawing/2014/main" id="{6EA0A546-3021-9446-BC02-7A5BD9B194F0}"/>
              </a:ext>
            </a:extLst>
          </p:cNvPr>
          <p:cNvGrpSpPr/>
          <p:nvPr/>
        </p:nvGrpSpPr>
        <p:grpSpPr>
          <a:xfrm>
            <a:off x="378862" y="3429000"/>
            <a:ext cx="2706033" cy="2706033"/>
            <a:chOff x="3889738" y="956345"/>
            <a:chExt cx="2707780" cy="2707780"/>
          </a:xfrm>
        </p:grpSpPr>
        <p:sp>
          <p:nvSpPr>
            <p:cNvPr id="53" name="Rektangel 52">
              <a:extLst>
                <a:ext uri="{FF2B5EF4-FFF2-40B4-BE49-F238E27FC236}">
                  <a16:creationId xmlns:a16="http://schemas.microsoft.com/office/drawing/2014/main" id="{572C2B2A-4B62-D04D-A73D-8038154FF971}"/>
                </a:ext>
              </a:extLst>
            </p:cNvPr>
            <p:cNvSpPr/>
            <p:nvPr/>
          </p:nvSpPr>
          <p:spPr>
            <a:xfrm>
              <a:off x="3889738" y="956345"/>
              <a:ext cx="2707780" cy="2707780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54" name="Bild 53">
              <a:extLst>
                <a:ext uri="{FF2B5EF4-FFF2-40B4-BE49-F238E27FC236}">
                  <a16:creationId xmlns:a16="http://schemas.microsoft.com/office/drawing/2014/main" id="{8D0F3B17-C78C-CF4C-BECD-140862DB5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16436" t="8251" r="15720" b="5513"/>
            <a:stretch/>
          </p:blipFill>
          <p:spPr>
            <a:xfrm>
              <a:off x="4262139" y="995491"/>
              <a:ext cx="1933829" cy="2668634"/>
            </a:xfrm>
            <a:prstGeom prst="rect">
              <a:avLst/>
            </a:prstGeom>
          </p:spPr>
        </p:pic>
      </p:grpSp>
      <p:grpSp>
        <p:nvGrpSpPr>
          <p:cNvPr id="59" name="Grupp 58">
            <a:extLst>
              <a:ext uri="{FF2B5EF4-FFF2-40B4-BE49-F238E27FC236}">
                <a16:creationId xmlns:a16="http://schemas.microsoft.com/office/drawing/2014/main" id="{CF53FE92-3CD4-1B46-B36A-3B8E99B12BB1}"/>
              </a:ext>
            </a:extLst>
          </p:cNvPr>
          <p:cNvGrpSpPr/>
          <p:nvPr/>
        </p:nvGrpSpPr>
        <p:grpSpPr>
          <a:xfrm>
            <a:off x="7428709" y="3649301"/>
            <a:ext cx="2706033" cy="2706033"/>
            <a:chOff x="7151491" y="2643896"/>
            <a:chExt cx="987237" cy="987237"/>
          </a:xfrm>
        </p:grpSpPr>
        <p:sp>
          <p:nvSpPr>
            <p:cNvPr id="56" name="Rektangel 55">
              <a:extLst>
                <a:ext uri="{FF2B5EF4-FFF2-40B4-BE49-F238E27FC236}">
                  <a16:creationId xmlns:a16="http://schemas.microsoft.com/office/drawing/2014/main" id="{2BE65173-0771-B740-A680-FBD3CB9FE58B}"/>
                </a:ext>
              </a:extLst>
            </p:cNvPr>
            <p:cNvSpPr/>
            <p:nvPr/>
          </p:nvSpPr>
          <p:spPr>
            <a:xfrm>
              <a:off x="7151491" y="2643896"/>
              <a:ext cx="987237" cy="987237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pic>
          <p:nvPicPr>
            <p:cNvPr id="58" name="Bildobjekt 57">
              <a:extLst>
                <a:ext uri="{FF2B5EF4-FFF2-40B4-BE49-F238E27FC236}">
                  <a16:creationId xmlns:a16="http://schemas.microsoft.com/office/drawing/2014/main" id="{824CA18A-6E54-3B4F-B9C7-12AA82ABA47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26626" y="2821474"/>
              <a:ext cx="638962" cy="638962"/>
            </a:xfrm>
            <a:prstGeom prst="rect">
              <a:avLst/>
            </a:prstGeom>
          </p:spPr>
        </p:pic>
      </p:grpSp>
      <p:grpSp>
        <p:nvGrpSpPr>
          <p:cNvPr id="128" name="Grupp 127">
            <a:extLst>
              <a:ext uri="{FF2B5EF4-FFF2-40B4-BE49-F238E27FC236}">
                <a16:creationId xmlns:a16="http://schemas.microsoft.com/office/drawing/2014/main" id="{724AE53E-DC6E-C248-BD13-4A6ECCD06627}"/>
              </a:ext>
            </a:extLst>
          </p:cNvPr>
          <p:cNvGrpSpPr/>
          <p:nvPr/>
        </p:nvGrpSpPr>
        <p:grpSpPr>
          <a:xfrm>
            <a:off x="378862" y="301847"/>
            <a:ext cx="2669015" cy="2669015"/>
            <a:chOff x="378862" y="301847"/>
            <a:chExt cx="2669015" cy="2669015"/>
          </a:xfrm>
        </p:grpSpPr>
        <p:sp>
          <p:nvSpPr>
            <p:cNvPr id="63" name="Rektangel 62">
              <a:extLst>
                <a:ext uri="{FF2B5EF4-FFF2-40B4-BE49-F238E27FC236}">
                  <a16:creationId xmlns:a16="http://schemas.microsoft.com/office/drawing/2014/main" id="{61537681-1286-9D40-AD04-5A8450538DBC}"/>
                </a:ext>
              </a:extLst>
            </p:cNvPr>
            <p:cNvSpPr/>
            <p:nvPr/>
          </p:nvSpPr>
          <p:spPr>
            <a:xfrm>
              <a:off x="378862" y="301847"/>
              <a:ext cx="2669015" cy="266901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grpSp>
          <p:nvGrpSpPr>
            <p:cNvPr id="127" name="Grupp 126">
              <a:extLst>
                <a:ext uri="{FF2B5EF4-FFF2-40B4-BE49-F238E27FC236}">
                  <a16:creationId xmlns:a16="http://schemas.microsoft.com/office/drawing/2014/main" id="{E38A2F6D-0981-5343-B6AB-1E0EA863AEF2}"/>
                </a:ext>
              </a:extLst>
            </p:cNvPr>
            <p:cNvGrpSpPr/>
            <p:nvPr/>
          </p:nvGrpSpPr>
          <p:grpSpPr>
            <a:xfrm>
              <a:off x="481276" y="946580"/>
              <a:ext cx="2479007" cy="1311288"/>
              <a:chOff x="435215" y="740305"/>
              <a:chExt cx="2479007" cy="1311288"/>
            </a:xfrm>
          </p:grpSpPr>
          <p:grpSp>
            <p:nvGrpSpPr>
              <p:cNvPr id="65" name="Grupp 64">
                <a:extLst>
                  <a:ext uri="{FF2B5EF4-FFF2-40B4-BE49-F238E27FC236}">
                    <a16:creationId xmlns:a16="http://schemas.microsoft.com/office/drawing/2014/main" id="{5FB4BFBF-2B4A-A044-AC77-846392FD2CD2}"/>
                  </a:ext>
                </a:extLst>
              </p:cNvPr>
              <p:cNvGrpSpPr/>
              <p:nvPr/>
            </p:nvGrpSpPr>
            <p:grpSpPr>
              <a:xfrm>
                <a:off x="1316206" y="740305"/>
                <a:ext cx="715085" cy="810715"/>
                <a:chOff x="3549360" y="3164731"/>
                <a:chExt cx="680621" cy="771644"/>
              </a:xfrm>
            </p:grpSpPr>
            <p:sp>
              <p:nvSpPr>
                <p:cNvPr id="76" name="Freeform 125">
                  <a:extLst>
                    <a:ext uri="{FF2B5EF4-FFF2-40B4-BE49-F238E27FC236}">
                      <a16:creationId xmlns:a16="http://schemas.microsoft.com/office/drawing/2014/main" id="{45445449-2B60-6A47-992A-915B7B1DC6BE}"/>
                    </a:ext>
                  </a:extLst>
                </p:cNvPr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E4AD03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7" name="Freeform 126">
                  <a:extLst>
                    <a:ext uri="{FF2B5EF4-FFF2-40B4-BE49-F238E27FC236}">
                      <a16:creationId xmlns:a16="http://schemas.microsoft.com/office/drawing/2014/main" id="{52C69129-FE34-9F4E-94B9-14C478B52502}"/>
                    </a:ext>
                  </a:extLst>
                </p:cNvPr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E9005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8" name="Freeform 127">
                  <a:extLst>
                    <a:ext uri="{FF2B5EF4-FFF2-40B4-BE49-F238E27FC236}">
                      <a16:creationId xmlns:a16="http://schemas.microsoft.com/office/drawing/2014/main" id="{CEDDACAC-F227-8C4D-9B33-02767D5F1A2B}"/>
                    </a:ext>
                  </a:extLst>
                </p:cNvPr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00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cxnSp>
            <p:nvCxnSpPr>
              <p:cNvPr id="66" name="Rak 65">
                <a:extLst>
                  <a:ext uri="{FF2B5EF4-FFF2-40B4-BE49-F238E27FC236}">
                    <a16:creationId xmlns:a16="http://schemas.microsoft.com/office/drawing/2014/main" id="{73DCBBE9-A583-7543-B0DA-A3C0A6983783}"/>
                  </a:ext>
                </a:extLst>
              </p:cNvPr>
              <p:cNvCxnSpPr>
                <a:cxnSpLocks/>
                <a:endCxn id="73" idx="0"/>
              </p:cNvCxnSpPr>
              <p:nvPr/>
            </p:nvCxnSpPr>
            <p:spPr>
              <a:xfrm flipH="1">
                <a:off x="792789" y="1219245"/>
                <a:ext cx="705654" cy="403605"/>
              </a:xfrm>
              <a:prstGeom prst="line">
                <a:avLst/>
              </a:prstGeom>
              <a:ln w="57150" cap="rnd">
                <a:solidFill>
                  <a:srgbClr val="3BFF0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7" name="Grupp 66">
                <a:extLst>
                  <a:ext uri="{FF2B5EF4-FFF2-40B4-BE49-F238E27FC236}">
                    <a16:creationId xmlns:a16="http://schemas.microsoft.com/office/drawing/2014/main" id="{8E9340C3-6218-554F-B2E6-067B949FA9B8}"/>
                  </a:ext>
                </a:extLst>
              </p:cNvPr>
              <p:cNvGrpSpPr/>
              <p:nvPr/>
            </p:nvGrpSpPr>
            <p:grpSpPr>
              <a:xfrm>
                <a:off x="435215" y="1239719"/>
                <a:ext cx="715085" cy="810717"/>
                <a:chOff x="3549360" y="3164731"/>
                <a:chExt cx="680621" cy="771644"/>
              </a:xfrm>
            </p:grpSpPr>
            <p:sp>
              <p:nvSpPr>
                <p:cNvPr id="73" name="Freeform 125">
                  <a:extLst>
                    <a:ext uri="{FF2B5EF4-FFF2-40B4-BE49-F238E27FC236}">
                      <a16:creationId xmlns:a16="http://schemas.microsoft.com/office/drawing/2014/main" id="{4A2FD316-0905-D544-9F02-9D4F6C833A82}"/>
                    </a:ext>
                  </a:extLst>
                </p:cNvPr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45A2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4" name="Freeform 126">
                  <a:extLst>
                    <a:ext uri="{FF2B5EF4-FFF2-40B4-BE49-F238E27FC236}">
                      <a16:creationId xmlns:a16="http://schemas.microsoft.com/office/drawing/2014/main" id="{F1EA37A1-7648-0C4B-BA53-B42CB5D0E817}"/>
                    </a:ext>
                  </a:extLst>
                </p:cNvPr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6431A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5" name="Freeform 127">
                  <a:extLst>
                    <a:ext uri="{FF2B5EF4-FFF2-40B4-BE49-F238E27FC236}">
                      <a16:creationId xmlns:a16="http://schemas.microsoft.com/office/drawing/2014/main" id="{162719E6-8D2A-7F4C-869C-639986CB9480}"/>
                    </a:ext>
                  </a:extLst>
                </p:cNvPr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794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cxnSp>
            <p:nvCxnSpPr>
              <p:cNvPr id="68" name="Rak 67">
                <a:extLst>
                  <a:ext uri="{FF2B5EF4-FFF2-40B4-BE49-F238E27FC236}">
                    <a16:creationId xmlns:a16="http://schemas.microsoft.com/office/drawing/2014/main" id="{951BF1C0-D6FF-4940-B7CA-B9C842B15C29}"/>
                  </a:ext>
                </a:extLst>
              </p:cNvPr>
              <p:cNvCxnSpPr>
                <a:cxnSpLocks/>
                <a:endCxn id="70" idx="0"/>
              </p:cNvCxnSpPr>
              <p:nvPr/>
            </p:nvCxnSpPr>
            <p:spPr>
              <a:xfrm>
                <a:off x="1846753" y="1219245"/>
                <a:ext cx="709958" cy="404763"/>
              </a:xfrm>
              <a:prstGeom prst="line">
                <a:avLst/>
              </a:prstGeom>
              <a:ln w="57150" cap="rnd">
                <a:solidFill>
                  <a:srgbClr val="3BFF00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9" name="Grupp 68">
                <a:extLst>
                  <a:ext uri="{FF2B5EF4-FFF2-40B4-BE49-F238E27FC236}">
                    <a16:creationId xmlns:a16="http://schemas.microsoft.com/office/drawing/2014/main" id="{2F059ECD-3346-B94B-9AD3-D1D65F3650B7}"/>
                  </a:ext>
                </a:extLst>
              </p:cNvPr>
              <p:cNvGrpSpPr/>
              <p:nvPr/>
            </p:nvGrpSpPr>
            <p:grpSpPr>
              <a:xfrm>
                <a:off x="2199137" y="1240878"/>
                <a:ext cx="715085" cy="810715"/>
                <a:chOff x="3549360" y="3164731"/>
                <a:chExt cx="680621" cy="771644"/>
              </a:xfrm>
            </p:grpSpPr>
            <p:sp>
              <p:nvSpPr>
                <p:cNvPr id="70" name="Freeform 125">
                  <a:extLst>
                    <a:ext uri="{FF2B5EF4-FFF2-40B4-BE49-F238E27FC236}">
                      <a16:creationId xmlns:a16="http://schemas.microsoft.com/office/drawing/2014/main" id="{EFD86C33-CB8D-1444-A3D6-27F978689AE2}"/>
                    </a:ext>
                  </a:extLst>
                </p:cNvPr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499E6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1" name="Freeform 126">
                  <a:extLst>
                    <a:ext uri="{FF2B5EF4-FFF2-40B4-BE49-F238E27FC236}">
                      <a16:creationId xmlns:a16="http://schemas.microsoft.com/office/drawing/2014/main" id="{71A9FE27-DFA8-D842-8839-3C898B8E4422}"/>
                    </a:ext>
                  </a:extLst>
                </p:cNvPr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079B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72" name="Freeform 127">
                  <a:extLst>
                    <a:ext uri="{FF2B5EF4-FFF2-40B4-BE49-F238E27FC236}">
                      <a16:creationId xmlns:a16="http://schemas.microsoft.com/office/drawing/2014/main" id="{47804051-4E13-8148-988D-7B0E68A43AF7}"/>
                    </a:ext>
                  </a:extLst>
                </p:cNvPr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7ADFF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</p:grpSp>
      </p:grpSp>
      <p:grpSp>
        <p:nvGrpSpPr>
          <p:cNvPr id="129" name="Grupp 128">
            <a:extLst>
              <a:ext uri="{FF2B5EF4-FFF2-40B4-BE49-F238E27FC236}">
                <a16:creationId xmlns:a16="http://schemas.microsoft.com/office/drawing/2014/main" id="{583BD6B2-C4EC-8442-8944-5D319CE8A7A8}"/>
              </a:ext>
            </a:extLst>
          </p:cNvPr>
          <p:cNvGrpSpPr/>
          <p:nvPr/>
        </p:nvGrpSpPr>
        <p:grpSpPr>
          <a:xfrm>
            <a:off x="3426985" y="453181"/>
            <a:ext cx="2669015" cy="2669015"/>
            <a:chOff x="3426985" y="453181"/>
            <a:chExt cx="2669015" cy="2669015"/>
          </a:xfrm>
        </p:grpSpPr>
        <p:sp>
          <p:nvSpPr>
            <p:cNvPr id="80" name="Rektangel 79">
              <a:extLst>
                <a:ext uri="{FF2B5EF4-FFF2-40B4-BE49-F238E27FC236}">
                  <a16:creationId xmlns:a16="http://schemas.microsoft.com/office/drawing/2014/main" id="{EBC917F1-464E-2D4D-929B-1CE24954C43C}"/>
                </a:ext>
              </a:extLst>
            </p:cNvPr>
            <p:cNvSpPr/>
            <p:nvPr/>
          </p:nvSpPr>
          <p:spPr>
            <a:xfrm>
              <a:off x="3426985" y="453181"/>
              <a:ext cx="2669015" cy="2669015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81" name="Grupp 80">
              <a:extLst>
                <a:ext uri="{FF2B5EF4-FFF2-40B4-BE49-F238E27FC236}">
                  <a16:creationId xmlns:a16="http://schemas.microsoft.com/office/drawing/2014/main" id="{8BE58106-3CEC-D244-BAC6-EBE492749B28}"/>
                </a:ext>
              </a:extLst>
            </p:cNvPr>
            <p:cNvGrpSpPr/>
            <p:nvPr/>
          </p:nvGrpSpPr>
          <p:grpSpPr>
            <a:xfrm>
              <a:off x="3678859" y="582889"/>
              <a:ext cx="2165266" cy="2482522"/>
              <a:chOff x="2661217" y="2317372"/>
              <a:chExt cx="1638123" cy="1878142"/>
            </a:xfrm>
          </p:grpSpPr>
          <p:grpSp>
            <p:nvGrpSpPr>
              <p:cNvPr id="82" name="Group 3">
                <a:extLst>
                  <a:ext uri="{FF2B5EF4-FFF2-40B4-BE49-F238E27FC236}">
                    <a16:creationId xmlns:a16="http://schemas.microsoft.com/office/drawing/2014/main" id="{6DE6E462-B8CB-AB48-A169-8CF0A4EE6878}"/>
                  </a:ext>
                </a:extLst>
              </p:cNvPr>
              <p:cNvGrpSpPr/>
              <p:nvPr/>
            </p:nvGrpSpPr>
            <p:grpSpPr>
              <a:xfrm>
                <a:off x="3038336" y="2729258"/>
                <a:ext cx="845749" cy="990942"/>
                <a:chOff x="3464818" y="2490713"/>
                <a:chExt cx="845749" cy="990942"/>
              </a:xfrm>
            </p:grpSpPr>
            <p:grpSp>
              <p:nvGrpSpPr>
                <p:cNvPr id="114" name="Group 41">
                  <a:extLst>
                    <a:ext uri="{FF2B5EF4-FFF2-40B4-BE49-F238E27FC236}">
                      <a16:creationId xmlns:a16="http://schemas.microsoft.com/office/drawing/2014/main" id="{83E61FA1-1FC5-F040-AAA7-D64A2FFF7449}"/>
                    </a:ext>
                  </a:extLst>
                </p:cNvPr>
                <p:cNvGrpSpPr/>
                <p:nvPr/>
              </p:nvGrpSpPr>
              <p:grpSpPr>
                <a:xfrm>
                  <a:off x="3464818" y="2522797"/>
                  <a:ext cx="845749" cy="958858"/>
                  <a:chOff x="3178679" y="2204279"/>
                  <a:chExt cx="1721001" cy="1951163"/>
                </a:xfrm>
              </p:grpSpPr>
              <p:sp>
                <p:nvSpPr>
                  <p:cNvPr id="116" name="Freeform 43">
                    <a:extLst>
                      <a:ext uri="{FF2B5EF4-FFF2-40B4-BE49-F238E27FC236}">
                        <a16:creationId xmlns:a16="http://schemas.microsoft.com/office/drawing/2014/main" id="{E03B5045-7FB4-864E-86B7-ECAA7C12A46C}"/>
                      </a:ext>
                    </a:extLst>
                  </p:cNvPr>
                  <p:cNvSpPr/>
                  <p:nvPr/>
                </p:nvSpPr>
                <p:spPr>
                  <a:xfrm rot="9000000">
                    <a:off x="3178679" y="25584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4909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7" name="Freeform 44">
                    <a:extLst>
                      <a:ext uri="{FF2B5EF4-FFF2-40B4-BE49-F238E27FC236}">
                        <a16:creationId xmlns:a16="http://schemas.microsoft.com/office/drawing/2014/main" id="{09760B7F-5047-D240-B50D-9D24163CABEA}"/>
                      </a:ext>
                    </a:extLst>
                  </p:cNvPr>
                  <p:cNvSpPr/>
                  <p:nvPr/>
                </p:nvSpPr>
                <p:spPr>
                  <a:xfrm rot="12600000" flipH="1">
                    <a:off x="3977316" y="25584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9B00D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8" name="Freeform 45">
                    <a:extLst>
                      <a:ext uri="{FF2B5EF4-FFF2-40B4-BE49-F238E27FC236}">
                        <a16:creationId xmlns:a16="http://schemas.microsoft.com/office/drawing/2014/main" id="{3F086F70-E34C-3345-9479-384458BED1D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3578912" y="18672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C29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sp>
              <p:nvSpPr>
                <p:cNvPr id="115" name="Hexagon 42">
                  <a:extLst>
                    <a:ext uri="{FF2B5EF4-FFF2-40B4-BE49-F238E27FC236}">
                      <a16:creationId xmlns:a16="http://schemas.microsoft.com/office/drawing/2014/main" id="{1F2F8129-CEE2-5B4D-ADFF-ADFCAFF9C283}"/>
                    </a:ext>
                  </a:extLst>
                </p:cNvPr>
                <p:cNvSpPr/>
                <p:nvPr/>
              </p:nvSpPr>
              <p:spPr>
                <a:xfrm rot="5400000">
                  <a:off x="3409267" y="2548302"/>
                  <a:ext cx="956852" cy="841673"/>
                </a:xfrm>
                <a:prstGeom prst="hexagon">
                  <a:avLst>
                    <a:gd name="adj" fmla="val 29001"/>
                    <a:gd name="vf" fmla="val 115470"/>
                  </a:avLst>
                </a:prstGeom>
                <a:noFill/>
                <a:ln w="95250" cap="rnd">
                  <a:solidFill>
                    <a:srgbClr val="282828"/>
                  </a:solidFill>
                  <a:miter lim="800000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grpSp>
            <p:nvGrpSpPr>
              <p:cNvPr id="83" name="Group 103">
                <a:extLst>
                  <a:ext uri="{FF2B5EF4-FFF2-40B4-BE49-F238E27FC236}">
                    <a16:creationId xmlns:a16="http://schemas.microsoft.com/office/drawing/2014/main" id="{88BC1963-DBBF-254B-A89B-3FE7872CAAD4}"/>
                  </a:ext>
                </a:extLst>
              </p:cNvPr>
              <p:cNvGrpSpPr/>
              <p:nvPr/>
            </p:nvGrpSpPr>
            <p:grpSpPr>
              <a:xfrm>
                <a:off x="2661217" y="2317372"/>
                <a:ext cx="1638123" cy="1878142"/>
                <a:chOff x="3069153" y="2093342"/>
                <a:chExt cx="1638123" cy="1878142"/>
              </a:xfrm>
            </p:grpSpPr>
            <p:grpSp>
              <p:nvGrpSpPr>
                <p:cNvPr id="84" name="Group 104">
                  <a:extLst>
                    <a:ext uri="{FF2B5EF4-FFF2-40B4-BE49-F238E27FC236}">
                      <a16:creationId xmlns:a16="http://schemas.microsoft.com/office/drawing/2014/main" id="{A2F23B3A-B899-3246-811B-A6770E894092}"/>
                    </a:ext>
                  </a:extLst>
                </p:cNvPr>
                <p:cNvGrpSpPr/>
                <p:nvPr/>
              </p:nvGrpSpPr>
              <p:grpSpPr>
                <a:xfrm>
                  <a:off x="3071003" y="2919007"/>
                  <a:ext cx="1636273" cy="1052477"/>
                  <a:chOff x="3071003" y="2919007"/>
                  <a:chExt cx="1636273" cy="1052477"/>
                </a:xfrm>
              </p:grpSpPr>
              <p:grpSp>
                <p:nvGrpSpPr>
                  <p:cNvPr id="102" name="Group 122">
                    <a:extLst>
                      <a:ext uri="{FF2B5EF4-FFF2-40B4-BE49-F238E27FC236}">
                        <a16:creationId xmlns:a16="http://schemas.microsoft.com/office/drawing/2014/main" id="{B5E038EA-4F6B-3342-A8A8-1AB79565ACE1}"/>
                      </a:ext>
                    </a:extLst>
                  </p:cNvPr>
                  <p:cNvGrpSpPr/>
                  <p:nvPr/>
                </p:nvGrpSpPr>
                <p:grpSpPr>
                  <a:xfrm>
                    <a:off x="3071003" y="2919008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111" name="Freeform 131">
                      <a:extLst>
                        <a:ext uri="{FF2B5EF4-FFF2-40B4-BE49-F238E27FC236}">
                          <a16:creationId xmlns:a16="http://schemas.microsoft.com/office/drawing/2014/main" id="{105DF327-3A27-BB47-BB6A-AB81217A60DB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F45A22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12" name="Freeform 132">
                      <a:extLst>
                        <a:ext uri="{FF2B5EF4-FFF2-40B4-BE49-F238E27FC236}">
                          <a16:creationId xmlns:a16="http://schemas.microsoft.com/office/drawing/2014/main" id="{0E76AF0F-FB1A-4E43-B8D9-AD36EA27FEFF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B6431A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13" name="Freeform 133">
                      <a:extLst>
                        <a:ext uri="{FF2B5EF4-FFF2-40B4-BE49-F238E27FC236}">
                          <a16:creationId xmlns:a16="http://schemas.microsoft.com/office/drawing/2014/main" id="{802A08C1-EC80-E24C-ADD1-4A4041A72EC7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FF7940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  <p:grpSp>
                <p:nvGrpSpPr>
                  <p:cNvPr id="103" name="Group 123">
                    <a:extLst>
                      <a:ext uri="{FF2B5EF4-FFF2-40B4-BE49-F238E27FC236}">
                        <a16:creationId xmlns:a16="http://schemas.microsoft.com/office/drawing/2014/main" id="{F0315B8D-FE97-3F4B-A076-4C6624B5DAC3}"/>
                      </a:ext>
                    </a:extLst>
                  </p:cNvPr>
                  <p:cNvGrpSpPr/>
                  <p:nvPr/>
                </p:nvGrpSpPr>
                <p:grpSpPr>
                  <a:xfrm>
                    <a:off x="4026655" y="2919007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108" name="Freeform 128">
                      <a:extLst>
                        <a:ext uri="{FF2B5EF4-FFF2-40B4-BE49-F238E27FC236}">
                          <a16:creationId xmlns:a16="http://schemas.microsoft.com/office/drawing/2014/main" id="{09E46A47-7D45-4F44-B630-59366E13B89E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49AE6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09" name="Freeform 129">
                      <a:extLst>
                        <a:ext uri="{FF2B5EF4-FFF2-40B4-BE49-F238E27FC236}">
                          <a16:creationId xmlns:a16="http://schemas.microsoft.com/office/drawing/2014/main" id="{A59AFE86-0928-454B-A796-81D3539E2646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079B2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10" name="Freeform 130">
                      <a:extLst>
                        <a:ext uri="{FF2B5EF4-FFF2-40B4-BE49-F238E27FC236}">
                          <a16:creationId xmlns:a16="http://schemas.microsoft.com/office/drawing/2014/main" id="{8C591616-DA5A-8A43-8F9B-4251E0EC2BBC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7AEFF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  <p:grpSp>
                <p:nvGrpSpPr>
                  <p:cNvPr id="104" name="Group 124">
                    <a:extLst>
                      <a:ext uri="{FF2B5EF4-FFF2-40B4-BE49-F238E27FC236}">
                        <a16:creationId xmlns:a16="http://schemas.microsoft.com/office/drawing/2014/main" id="{1A0E5D1C-A87D-AB42-9251-A4150CAAA61D}"/>
                      </a:ext>
                    </a:extLst>
                  </p:cNvPr>
                  <p:cNvGrpSpPr/>
                  <p:nvPr/>
                </p:nvGrpSpPr>
                <p:grpSpPr>
                  <a:xfrm>
                    <a:off x="3549360" y="3199839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105" name="Freeform 125">
                      <a:extLst>
                        <a:ext uri="{FF2B5EF4-FFF2-40B4-BE49-F238E27FC236}">
                          <a16:creationId xmlns:a16="http://schemas.microsoft.com/office/drawing/2014/main" id="{355B8F49-3B57-E74D-8C58-2622FB320CCB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E5AD03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06" name="Freeform 126">
                      <a:extLst>
                        <a:ext uri="{FF2B5EF4-FFF2-40B4-BE49-F238E27FC236}">
                          <a16:creationId xmlns:a16="http://schemas.microsoft.com/office/drawing/2014/main" id="{32DF339D-6AD9-D643-A6C7-9841D3AD4212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BD8F06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107" name="Freeform 127">
                      <a:extLst>
                        <a:ext uri="{FF2B5EF4-FFF2-40B4-BE49-F238E27FC236}">
                          <a16:creationId xmlns:a16="http://schemas.microsoft.com/office/drawing/2014/main" id="{6C22F37F-277C-1544-B9B9-5D54468A783C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FFC001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</p:grpSp>
            <p:grpSp>
              <p:nvGrpSpPr>
                <p:cNvPr id="85" name="Group 105">
                  <a:extLst>
                    <a:ext uri="{FF2B5EF4-FFF2-40B4-BE49-F238E27FC236}">
                      <a16:creationId xmlns:a16="http://schemas.microsoft.com/office/drawing/2014/main" id="{67A4B768-001C-8149-B094-BFD524F9D14E}"/>
                    </a:ext>
                  </a:extLst>
                </p:cNvPr>
                <p:cNvGrpSpPr/>
                <p:nvPr/>
              </p:nvGrpSpPr>
              <p:grpSpPr>
                <a:xfrm>
                  <a:off x="3547724" y="2093342"/>
                  <a:ext cx="680621" cy="771644"/>
                  <a:chOff x="3699910" y="2798832"/>
                  <a:chExt cx="680621" cy="771644"/>
                </a:xfrm>
              </p:grpSpPr>
              <p:sp>
                <p:nvSpPr>
                  <p:cNvPr id="99" name="Freeform 119">
                    <a:extLst>
                      <a:ext uri="{FF2B5EF4-FFF2-40B4-BE49-F238E27FC236}">
                        <a16:creationId xmlns:a16="http://schemas.microsoft.com/office/drawing/2014/main" id="{3A0496D6-8EF1-374E-A3B0-720C8F58329B}"/>
                      </a:ext>
                    </a:extLst>
                  </p:cNvPr>
                  <p:cNvSpPr/>
                  <p:nvPr/>
                </p:nvSpPr>
                <p:spPr>
                  <a:xfrm rot="9000000">
                    <a:off x="3699910" y="2938909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5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0" name="Freeform 120">
                    <a:extLst>
                      <a:ext uri="{FF2B5EF4-FFF2-40B4-BE49-F238E27FC236}">
                        <a16:creationId xmlns:a16="http://schemas.microsoft.com/office/drawing/2014/main" id="{11085789-36BD-A149-9434-553DA31211CC}"/>
                      </a:ext>
                    </a:extLst>
                  </p:cNvPr>
                  <p:cNvSpPr/>
                  <p:nvPr/>
                </p:nvSpPr>
                <p:spPr>
                  <a:xfrm rot="12600000" flipH="1">
                    <a:off x="4015755" y="2938909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D8F0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1" name="Freeform 121">
                    <a:extLst>
                      <a:ext uri="{FF2B5EF4-FFF2-40B4-BE49-F238E27FC236}">
                        <a16:creationId xmlns:a16="http://schemas.microsoft.com/office/drawing/2014/main" id="{8C46585C-5D41-6542-AD9C-EBC800A85B2D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3858194" y="2665560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86" name="Group 106">
                  <a:extLst>
                    <a:ext uri="{FF2B5EF4-FFF2-40B4-BE49-F238E27FC236}">
                      <a16:creationId xmlns:a16="http://schemas.microsoft.com/office/drawing/2014/main" id="{999E3DCE-4362-8B43-8DC4-7FA5212D6A62}"/>
                    </a:ext>
                  </a:extLst>
                </p:cNvPr>
                <p:cNvGrpSpPr/>
                <p:nvPr/>
              </p:nvGrpSpPr>
              <p:grpSpPr>
                <a:xfrm>
                  <a:off x="3069153" y="2365599"/>
                  <a:ext cx="1636273" cy="1052477"/>
                  <a:chOff x="3071003" y="2919007"/>
                  <a:chExt cx="1636273" cy="1052477"/>
                </a:xfrm>
              </p:grpSpPr>
              <p:grpSp>
                <p:nvGrpSpPr>
                  <p:cNvPr id="87" name="Group 107">
                    <a:extLst>
                      <a:ext uri="{FF2B5EF4-FFF2-40B4-BE49-F238E27FC236}">
                        <a16:creationId xmlns:a16="http://schemas.microsoft.com/office/drawing/2014/main" id="{51D7FCD6-45F3-964C-935D-8DA6AD3FEA12}"/>
                      </a:ext>
                    </a:extLst>
                  </p:cNvPr>
                  <p:cNvGrpSpPr/>
                  <p:nvPr/>
                </p:nvGrpSpPr>
                <p:grpSpPr>
                  <a:xfrm>
                    <a:off x="3071003" y="2919008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96" name="Freeform 116">
                      <a:extLst>
                        <a:ext uri="{FF2B5EF4-FFF2-40B4-BE49-F238E27FC236}">
                          <a16:creationId xmlns:a16="http://schemas.microsoft.com/office/drawing/2014/main" id="{A25A8D3C-3234-FE42-AD9F-37A9719A65C6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49AE6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7" name="Freeform 117">
                      <a:extLst>
                        <a:ext uri="{FF2B5EF4-FFF2-40B4-BE49-F238E27FC236}">
                          <a16:creationId xmlns:a16="http://schemas.microsoft.com/office/drawing/2014/main" id="{D3F5D8C8-3F36-324F-9AFF-5103F5BE3CF9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079B2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8" name="Freeform 118">
                      <a:extLst>
                        <a:ext uri="{FF2B5EF4-FFF2-40B4-BE49-F238E27FC236}">
                          <a16:creationId xmlns:a16="http://schemas.microsoft.com/office/drawing/2014/main" id="{EEF3C865-A999-E342-9216-927D3A1AA746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7AEFF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  <p:grpSp>
                <p:nvGrpSpPr>
                  <p:cNvPr id="88" name="Group 108">
                    <a:extLst>
                      <a:ext uri="{FF2B5EF4-FFF2-40B4-BE49-F238E27FC236}">
                        <a16:creationId xmlns:a16="http://schemas.microsoft.com/office/drawing/2014/main" id="{DE096E8B-EACE-3844-9F2B-6BD2B175DD1E}"/>
                      </a:ext>
                    </a:extLst>
                  </p:cNvPr>
                  <p:cNvGrpSpPr/>
                  <p:nvPr/>
                </p:nvGrpSpPr>
                <p:grpSpPr>
                  <a:xfrm>
                    <a:off x="4026655" y="2919007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93" name="Freeform 113">
                      <a:extLst>
                        <a:ext uri="{FF2B5EF4-FFF2-40B4-BE49-F238E27FC236}">
                          <a16:creationId xmlns:a16="http://schemas.microsoft.com/office/drawing/2014/main" id="{FF8697BA-48DB-964D-8CAD-1843614764B2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F55A22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4" name="Freeform 114">
                      <a:extLst>
                        <a:ext uri="{FF2B5EF4-FFF2-40B4-BE49-F238E27FC236}">
                          <a16:creationId xmlns:a16="http://schemas.microsoft.com/office/drawing/2014/main" id="{4EC2C751-20DA-0B49-BC92-114435D18DC4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B6431A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5" name="Freeform 115">
                      <a:extLst>
                        <a:ext uri="{FF2B5EF4-FFF2-40B4-BE49-F238E27FC236}">
                          <a16:creationId xmlns:a16="http://schemas.microsoft.com/office/drawing/2014/main" id="{DF349640-AC90-2A4E-9061-0A4D59D05D21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FF7940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  <p:grpSp>
                <p:nvGrpSpPr>
                  <p:cNvPr id="89" name="Group 109">
                    <a:extLst>
                      <a:ext uri="{FF2B5EF4-FFF2-40B4-BE49-F238E27FC236}">
                        <a16:creationId xmlns:a16="http://schemas.microsoft.com/office/drawing/2014/main" id="{D5AEB0AB-27EF-B443-A9D4-76FDBF177E0E}"/>
                      </a:ext>
                    </a:extLst>
                  </p:cNvPr>
                  <p:cNvGrpSpPr/>
                  <p:nvPr/>
                </p:nvGrpSpPr>
                <p:grpSpPr>
                  <a:xfrm>
                    <a:off x="3549360" y="3199839"/>
                    <a:ext cx="680621" cy="771645"/>
                    <a:chOff x="3026279" y="2051879"/>
                    <a:chExt cx="1721001" cy="1951163"/>
                  </a:xfrm>
                </p:grpSpPr>
                <p:sp>
                  <p:nvSpPr>
                    <p:cNvPr id="90" name="Freeform 110">
                      <a:extLst>
                        <a:ext uri="{FF2B5EF4-FFF2-40B4-BE49-F238E27FC236}">
                          <a16:creationId xmlns:a16="http://schemas.microsoft.com/office/drawing/2014/main" id="{A459527D-50D9-4945-AEE5-C9B7028BD265}"/>
                        </a:ext>
                      </a:extLst>
                    </p:cNvPr>
                    <p:cNvSpPr/>
                    <p:nvPr/>
                  </p:nvSpPr>
                  <p:spPr>
                    <a:xfrm rot="9000000">
                      <a:off x="3026279" y="2406077"/>
                      <a:ext cx="922363" cy="1596965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49AE6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1" name="Freeform 111">
                      <a:extLst>
                        <a:ext uri="{FF2B5EF4-FFF2-40B4-BE49-F238E27FC236}">
                          <a16:creationId xmlns:a16="http://schemas.microsoft.com/office/drawing/2014/main" id="{791B21FE-2FF7-E442-8A90-9D98013543CE}"/>
                        </a:ext>
                      </a:extLst>
                    </p:cNvPr>
                    <p:cNvSpPr/>
                    <p:nvPr/>
                  </p:nvSpPr>
                  <p:spPr>
                    <a:xfrm rot="12600000" flipH="1">
                      <a:off x="3824916" y="2406078"/>
                      <a:ext cx="922364" cy="1596964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079B2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  <p:sp>
                  <p:nvSpPr>
                    <p:cNvPr id="92" name="Freeform 112">
                      <a:extLst>
                        <a:ext uri="{FF2B5EF4-FFF2-40B4-BE49-F238E27FC236}">
                          <a16:creationId xmlns:a16="http://schemas.microsoft.com/office/drawing/2014/main" id="{63DFD332-31D5-9444-BCE1-0CDB9985A2AE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3426512" y="1714893"/>
                      <a:ext cx="922363" cy="1596336"/>
                    </a:xfrm>
                    <a:custGeom>
                      <a:avLst/>
                      <a:gdLst>
                        <a:gd name="connsiteX0" fmla="*/ 0 w 2013626"/>
                        <a:gd name="connsiteY0" fmla="*/ 1735884 h 3471768"/>
                        <a:gd name="connsiteX1" fmla="*/ 1006813 w 2013626"/>
                        <a:gd name="connsiteY1" fmla="*/ 0 h 3471768"/>
                        <a:gd name="connsiteX2" fmla="*/ 2013626 w 2013626"/>
                        <a:gd name="connsiteY2" fmla="*/ 1735884 h 3471768"/>
                        <a:gd name="connsiteX3" fmla="*/ 1006813 w 2013626"/>
                        <a:gd name="connsiteY3" fmla="*/ 3471768 h 34717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013626" h="3471768">
                          <a:moveTo>
                            <a:pt x="0" y="1735884"/>
                          </a:moveTo>
                          <a:lnTo>
                            <a:pt x="1006813" y="0"/>
                          </a:lnTo>
                          <a:lnTo>
                            <a:pt x="2013626" y="1735884"/>
                          </a:lnTo>
                          <a:lnTo>
                            <a:pt x="1006813" y="3471768"/>
                          </a:lnTo>
                          <a:close/>
                        </a:path>
                      </a:pathLst>
                    </a:custGeom>
                    <a:solidFill>
                      <a:srgbClr val="17AEFF"/>
                    </a:solidFill>
                    <a:ln cap="rnd">
                      <a:noFill/>
                      <a:round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sv-SE"/>
                    </a:p>
                  </p:txBody>
                </p:sp>
              </p:grpSp>
            </p:grpSp>
          </p:grpSp>
        </p:grpSp>
      </p:grpSp>
      <p:grpSp>
        <p:nvGrpSpPr>
          <p:cNvPr id="122" name="Grupp 121">
            <a:extLst>
              <a:ext uri="{FF2B5EF4-FFF2-40B4-BE49-F238E27FC236}">
                <a16:creationId xmlns:a16="http://schemas.microsoft.com/office/drawing/2014/main" id="{B8D11002-DC07-D54A-B3DA-9409BB0FAD95}"/>
              </a:ext>
            </a:extLst>
          </p:cNvPr>
          <p:cNvGrpSpPr/>
          <p:nvPr/>
        </p:nvGrpSpPr>
        <p:grpSpPr>
          <a:xfrm>
            <a:off x="6790900" y="502666"/>
            <a:ext cx="2706033" cy="2706033"/>
            <a:chOff x="6790900" y="502666"/>
            <a:chExt cx="2706033" cy="2706033"/>
          </a:xfrm>
        </p:grpSpPr>
        <p:sp>
          <p:nvSpPr>
            <p:cNvPr id="121" name="Rektangel 120">
              <a:extLst>
                <a:ext uri="{FF2B5EF4-FFF2-40B4-BE49-F238E27FC236}">
                  <a16:creationId xmlns:a16="http://schemas.microsoft.com/office/drawing/2014/main" id="{72F47EC7-5342-9B41-A470-B9D7EC56A446}"/>
                </a:ext>
              </a:extLst>
            </p:cNvPr>
            <p:cNvSpPr/>
            <p:nvPr/>
          </p:nvSpPr>
          <p:spPr>
            <a:xfrm>
              <a:off x="6790900" y="502666"/>
              <a:ext cx="2706033" cy="2706033"/>
            </a:xfrm>
            <a:prstGeom prst="rect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pic>
          <p:nvPicPr>
            <p:cNvPr id="120" name="Bildobjekt 119">
              <a:extLst>
                <a:ext uri="{FF2B5EF4-FFF2-40B4-BE49-F238E27FC236}">
                  <a16:creationId xmlns:a16="http://schemas.microsoft.com/office/drawing/2014/main" id="{549BA254-61A6-FE4D-AE30-4FC7F6CB73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11291" y="914323"/>
              <a:ext cx="2143412" cy="17095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2399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4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ktangel 54">
            <a:extLst>
              <a:ext uri="{FF2B5EF4-FFF2-40B4-BE49-F238E27FC236}">
                <a16:creationId xmlns:a16="http://schemas.microsoft.com/office/drawing/2014/main" id="{7E55E377-3400-0A49-9AE8-031DC5A7A190}"/>
              </a:ext>
            </a:extLst>
          </p:cNvPr>
          <p:cNvSpPr/>
          <p:nvPr/>
        </p:nvSpPr>
        <p:spPr>
          <a:xfrm>
            <a:off x="3688053" y="301847"/>
            <a:ext cx="2706033" cy="2706033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9" name="Rektangel 78">
            <a:extLst>
              <a:ext uri="{FF2B5EF4-FFF2-40B4-BE49-F238E27FC236}">
                <a16:creationId xmlns:a16="http://schemas.microsoft.com/office/drawing/2014/main" id="{9309EF49-519B-F342-A846-0ABCE85AC6CB}"/>
              </a:ext>
            </a:extLst>
          </p:cNvPr>
          <p:cNvSpPr/>
          <p:nvPr/>
        </p:nvSpPr>
        <p:spPr>
          <a:xfrm>
            <a:off x="378862" y="301847"/>
            <a:ext cx="2669015" cy="2669015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grpSp>
        <p:nvGrpSpPr>
          <p:cNvPr id="119" name="Grupp 118">
            <a:extLst>
              <a:ext uri="{FF2B5EF4-FFF2-40B4-BE49-F238E27FC236}">
                <a16:creationId xmlns:a16="http://schemas.microsoft.com/office/drawing/2014/main" id="{657CD6CE-8C08-CA41-8C13-7AD5F19AE708}"/>
              </a:ext>
            </a:extLst>
          </p:cNvPr>
          <p:cNvGrpSpPr/>
          <p:nvPr/>
        </p:nvGrpSpPr>
        <p:grpSpPr>
          <a:xfrm>
            <a:off x="656252" y="437860"/>
            <a:ext cx="2114234" cy="2396987"/>
            <a:chOff x="3026281" y="2051880"/>
            <a:chExt cx="1721001" cy="1951164"/>
          </a:xfrm>
        </p:grpSpPr>
        <p:grpSp>
          <p:nvGrpSpPr>
            <p:cNvPr id="134" name="Group 49">
              <a:extLst>
                <a:ext uri="{FF2B5EF4-FFF2-40B4-BE49-F238E27FC236}">
                  <a16:creationId xmlns:a16="http://schemas.microsoft.com/office/drawing/2014/main" id="{24D15A94-6947-9645-9C05-2387A9A6EACC}"/>
                </a:ext>
              </a:extLst>
            </p:cNvPr>
            <p:cNvGrpSpPr/>
            <p:nvPr/>
          </p:nvGrpSpPr>
          <p:grpSpPr>
            <a:xfrm>
              <a:off x="3026281" y="2051880"/>
              <a:ext cx="1721001" cy="1951164"/>
              <a:chOff x="4070452" y="3534126"/>
              <a:chExt cx="1723664" cy="1954185"/>
            </a:xfrm>
            <a:solidFill>
              <a:srgbClr val="FFCC29"/>
            </a:solidFill>
          </p:grpSpPr>
          <p:sp>
            <p:nvSpPr>
              <p:cNvPr id="137" name="Freeform 53">
                <a:extLst>
                  <a:ext uri="{FF2B5EF4-FFF2-40B4-BE49-F238E27FC236}">
                    <a16:creationId xmlns:a16="http://schemas.microsoft.com/office/drawing/2014/main" id="{D84F8992-073E-8A4E-BCA0-DFAB5C4C6D56}"/>
                  </a:ext>
                </a:extLst>
              </p:cNvPr>
              <p:cNvSpPr/>
              <p:nvPr/>
            </p:nvSpPr>
            <p:spPr>
              <a:xfrm rot="9000000">
                <a:off x="4070452" y="3888874"/>
                <a:ext cx="923791" cy="1599437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55A22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8" name="Freeform 54">
                <a:extLst>
                  <a:ext uri="{FF2B5EF4-FFF2-40B4-BE49-F238E27FC236}">
                    <a16:creationId xmlns:a16="http://schemas.microsoft.com/office/drawing/2014/main" id="{0D1D3E61-DFF8-F549-B45F-C040ECAA9BCB}"/>
                  </a:ext>
                </a:extLst>
              </p:cNvPr>
              <p:cNvSpPr/>
              <p:nvPr/>
            </p:nvSpPr>
            <p:spPr>
              <a:xfrm rot="12600000" flipH="1">
                <a:off x="4870325" y="3888874"/>
                <a:ext cx="923791" cy="159943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7030A0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9" name="Freeform 55">
                <a:extLst>
                  <a:ext uri="{FF2B5EF4-FFF2-40B4-BE49-F238E27FC236}">
                    <a16:creationId xmlns:a16="http://schemas.microsoft.com/office/drawing/2014/main" id="{C9C04823-DFA3-3B49-B3CE-6B8CAF80EC8D}"/>
                  </a:ext>
                </a:extLst>
              </p:cNvPr>
              <p:cNvSpPr/>
              <p:nvPr/>
            </p:nvSpPr>
            <p:spPr>
              <a:xfrm rot="5400000">
                <a:off x="4471304" y="3196619"/>
                <a:ext cx="923791" cy="159880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C001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26" name="Group 88">
              <a:extLst>
                <a:ext uri="{FF2B5EF4-FFF2-40B4-BE49-F238E27FC236}">
                  <a16:creationId xmlns:a16="http://schemas.microsoft.com/office/drawing/2014/main" id="{11010E93-E3D9-744E-86FB-2D0E879B1D7C}"/>
                </a:ext>
              </a:extLst>
            </p:cNvPr>
            <p:cNvGrpSpPr/>
            <p:nvPr/>
          </p:nvGrpSpPr>
          <p:grpSpPr>
            <a:xfrm>
              <a:off x="3463332" y="2519686"/>
              <a:ext cx="845749" cy="958859"/>
              <a:chOff x="3178679" y="2204286"/>
              <a:chExt cx="1721001" cy="1951168"/>
            </a:xfrm>
          </p:grpSpPr>
          <p:sp>
            <p:nvSpPr>
              <p:cNvPr id="131" name="Freeform 90">
                <a:extLst>
                  <a:ext uri="{FF2B5EF4-FFF2-40B4-BE49-F238E27FC236}">
                    <a16:creationId xmlns:a16="http://schemas.microsoft.com/office/drawing/2014/main" id="{0F762EE4-5B4F-BD4F-B199-57130CEBFB3F}"/>
                  </a:ext>
                </a:extLst>
              </p:cNvPr>
              <p:cNvSpPr/>
              <p:nvPr/>
            </p:nvSpPr>
            <p:spPr>
              <a:xfrm rot="9000000">
                <a:off x="3178679" y="2558486"/>
                <a:ext cx="922364" cy="1596968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A484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2" name="Freeform 91">
                <a:extLst>
                  <a:ext uri="{FF2B5EF4-FFF2-40B4-BE49-F238E27FC236}">
                    <a16:creationId xmlns:a16="http://schemas.microsoft.com/office/drawing/2014/main" id="{01F2524B-6A78-374F-9673-81F647004017}"/>
                  </a:ext>
                </a:extLst>
              </p:cNvPr>
              <p:cNvSpPr/>
              <p:nvPr/>
            </p:nvSpPr>
            <p:spPr>
              <a:xfrm rot="12600000" flipH="1">
                <a:off x="3977316" y="2558484"/>
                <a:ext cx="922364" cy="159696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DD71FF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3" name="Freeform 92">
                <a:extLst>
                  <a:ext uri="{FF2B5EF4-FFF2-40B4-BE49-F238E27FC236}">
                    <a16:creationId xmlns:a16="http://schemas.microsoft.com/office/drawing/2014/main" id="{1A999AD0-8904-4F4A-8371-4E4E3E9D85BD}"/>
                  </a:ext>
                </a:extLst>
              </p:cNvPr>
              <p:cNvSpPr/>
              <p:nvPr/>
            </p:nvSpPr>
            <p:spPr>
              <a:xfrm rot="5400000">
                <a:off x="3578912" y="1867301"/>
                <a:ext cx="922365" cy="159633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DF4D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sp>
        <p:nvSpPr>
          <p:cNvPr id="13" name="Rektangel 12">
            <a:extLst>
              <a:ext uri="{FF2B5EF4-FFF2-40B4-BE49-F238E27FC236}">
                <a16:creationId xmlns:a16="http://schemas.microsoft.com/office/drawing/2014/main" id="{701762A7-4985-A642-AD1A-5B4706F2D66B}"/>
              </a:ext>
            </a:extLst>
          </p:cNvPr>
          <p:cNvSpPr/>
          <p:nvPr/>
        </p:nvSpPr>
        <p:spPr>
          <a:xfrm>
            <a:off x="378862" y="3429000"/>
            <a:ext cx="2706033" cy="2706033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A0AD49BF-A0D1-F747-99DD-D2E078338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624" y="3647483"/>
            <a:ext cx="2410253" cy="2410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ree icons - Free vector icons - Free SVG, PSD, PNG, EPS, Ai &amp; Icon Font">
            <a:extLst>
              <a:ext uri="{FF2B5EF4-FFF2-40B4-BE49-F238E27FC236}">
                <a16:creationId xmlns:a16="http://schemas.microsoft.com/office/drawing/2014/main" id="{90F4464F-0051-1D42-BD96-77C6F994E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360" y="3430460"/>
            <a:ext cx="1353941" cy="135394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CE0B16F-5F06-3C40-968A-3C08EB379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692" y="3428999"/>
            <a:ext cx="1353941" cy="135394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Rektangel 51">
            <a:extLst>
              <a:ext uri="{FF2B5EF4-FFF2-40B4-BE49-F238E27FC236}">
                <a16:creationId xmlns:a16="http://schemas.microsoft.com/office/drawing/2014/main" id="{5E4114F1-0301-BB4C-8C6F-C4EDF32D0203}"/>
              </a:ext>
            </a:extLst>
          </p:cNvPr>
          <p:cNvSpPr/>
          <p:nvPr/>
        </p:nvSpPr>
        <p:spPr>
          <a:xfrm>
            <a:off x="3689379" y="3427540"/>
            <a:ext cx="2706033" cy="2706033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54" name="Picture 10">
            <a:extLst>
              <a:ext uri="{FF2B5EF4-FFF2-40B4-BE49-F238E27FC236}">
                <a16:creationId xmlns:a16="http://schemas.microsoft.com/office/drawing/2014/main" id="{9139B9DE-58AF-F54B-B560-EEDBFCB64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480" y="549977"/>
            <a:ext cx="2208416" cy="2208416"/>
          </a:xfrm>
          <a:prstGeom prst="rect">
            <a:avLst/>
          </a:prstGeom>
          <a:noFill/>
          <a:effectLst>
            <a:glow>
              <a:schemeClr val="tx1">
                <a:alpha val="32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8" descr="Free icons - Free vector icons - Free SVG, PSD, PNG, EPS, Ai &amp; Icon Font">
            <a:extLst>
              <a:ext uri="{FF2B5EF4-FFF2-40B4-BE49-F238E27FC236}">
                <a16:creationId xmlns:a16="http://schemas.microsoft.com/office/drawing/2014/main" id="{6CAF2DB8-5A3D-964C-A27D-E3F9D0EBF9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19"/>
          <a:stretch/>
        </p:blipFill>
        <p:spPr bwMode="auto">
          <a:xfrm>
            <a:off x="5057774" y="552952"/>
            <a:ext cx="1086121" cy="2205441"/>
          </a:xfrm>
          <a:prstGeom prst="rect">
            <a:avLst/>
          </a:prstGeom>
          <a:noFill/>
          <a:effectLst>
            <a:glow>
              <a:schemeClr val="tx1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Rak 28">
            <a:extLst>
              <a:ext uri="{FF2B5EF4-FFF2-40B4-BE49-F238E27FC236}">
                <a16:creationId xmlns:a16="http://schemas.microsoft.com/office/drawing/2014/main" id="{47F82058-6DA3-D64E-95A7-FD9269CE6391}"/>
              </a:ext>
            </a:extLst>
          </p:cNvPr>
          <p:cNvCxnSpPr/>
          <p:nvPr/>
        </p:nvCxnSpPr>
        <p:spPr>
          <a:xfrm>
            <a:off x="5057774" y="558290"/>
            <a:ext cx="0" cy="2208416"/>
          </a:xfrm>
          <a:prstGeom prst="line">
            <a:avLst/>
          </a:prstGeom>
          <a:ln w="19050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10">
            <a:extLst>
              <a:ext uri="{FF2B5EF4-FFF2-40B4-BE49-F238E27FC236}">
                <a16:creationId xmlns:a16="http://schemas.microsoft.com/office/drawing/2014/main" id="{D0D0F910-CFE6-6047-96F1-C00E59398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3566" y="3676348"/>
            <a:ext cx="2208416" cy="2208416"/>
          </a:xfrm>
          <a:prstGeom prst="rect">
            <a:avLst/>
          </a:prstGeom>
          <a:noFill/>
          <a:effectLst>
            <a:glow>
              <a:schemeClr val="tx1">
                <a:alpha val="33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Frihandsfigur 60">
            <a:extLst>
              <a:ext uri="{FF2B5EF4-FFF2-40B4-BE49-F238E27FC236}">
                <a16:creationId xmlns:a16="http://schemas.microsoft.com/office/drawing/2014/main" id="{58D4BD9D-79A4-AA41-9A4A-9BA9C737DA51}"/>
              </a:ext>
            </a:extLst>
          </p:cNvPr>
          <p:cNvSpPr/>
          <p:nvPr/>
        </p:nvSpPr>
        <p:spPr>
          <a:xfrm>
            <a:off x="4380476" y="4010675"/>
            <a:ext cx="984247" cy="630200"/>
          </a:xfrm>
          <a:custGeom>
            <a:avLst/>
            <a:gdLst>
              <a:gd name="connsiteX0" fmla="*/ 0 w 1145060"/>
              <a:gd name="connsiteY0" fmla="*/ 0 h 733166"/>
              <a:gd name="connsiteX1" fmla="*/ 787958 w 1145060"/>
              <a:gd name="connsiteY1" fmla="*/ 0 h 733166"/>
              <a:gd name="connsiteX2" fmla="*/ 787958 w 1145060"/>
              <a:gd name="connsiteY2" fmla="*/ 502507 h 733166"/>
              <a:gd name="connsiteX3" fmla="*/ 1145060 w 1145060"/>
              <a:gd name="connsiteY3" fmla="*/ 502507 h 733166"/>
              <a:gd name="connsiteX4" fmla="*/ 1145060 w 1145060"/>
              <a:gd name="connsiteY4" fmla="*/ 733166 h 733166"/>
              <a:gd name="connsiteX5" fmla="*/ 0 w 1145060"/>
              <a:gd name="connsiteY5" fmla="*/ 733166 h 733166"/>
              <a:gd name="connsiteX6" fmla="*/ 0 w 1145060"/>
              <a:gd name="connsiteY6" fmla="*/ 502508 h 733166"/>
              <a:gd name="connsiteX7" fmla="*/ 0 w 1145060"/>
              <a:gd name="connsiteY7" fmla="*/ 502507 h 733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5060" h="733166">
                <a:moveTo>
                  <a:pt x="0" y="0"/>
                </a:moveTo>
                <a:lnTo>
                  <a:pt x="787958" y="0"/>
                </a:lnTo>
                <a:lnTo>
                  <a:pt x="787958" y="502507"/>
                </a:lnTo>
                <a:lnTo>
                  <a:pt x="1145060" y="502507"/>
                </a:lnTo>
                <a:lnTo>
                  <a:pt x="1145060" y="733166"/>
                </a:lnTo>
                <a:lnTo>
                  <a:pt x="0" y="733166"/>
                </a:lnTo>
                <a:lnTo>
                  <a:pt x="0" y="502508"/>
                </a:lnTo>
                <a:lnTo>
                  <a:pt x="0" y="502507"/>
                </a:lnTo>
                <a:close/>
              </a:path>
            </a:pathLst>
          </a:custGeom>
          <a:solidFill>
            <a:srgbClr val="EBEA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grpSp>
        <p:nvGrpSpPr>
          <p:cNvPr id="62" name="Grupp 61">
            <a:extLst>
              <a:ext uri="{FF2B5EF4-FFF2-40B4-BE49-F238E27FC236}">
                <a16:creationId xmlns:a16="http://schemas.microsoft.com/office/drawing/2014/main" id="{F2E8FB1E-2409-B640-BF2B-3B9908D2682D}"/>
              </a:ext>
            </a:extLst>
          </p:cNvPr>
          <p:cNvGrpSpPr/>
          <p:nvPr/>
        </p:nvGrpSpPr>
        <p:grpSpPr>
          <a:xfrm>
            <a:off x="4431652" y="3967585"/>
            <a:ext cx="475780" cy="889720"/>
            <a:chOff x="5016843" y="1737424"/>
            <a:chExt cx="675503" cy="1263206"/>
          </a:xfrm>
        </p:grpSpPr>
        <p:sp>
          <p:nvSpPr>
            <p:cNvPr id="63" name="Ellips 62">
              <a:extLst>
                <a:ext uri="{FF2B5EF4-FFF2-40B4-BE49-F238E27FC236}">
                  <a16:creationId xmlns:a16="http://schemas.microsoft.com/office/drawing/2014/main" id="{45D808A8-6C85-7A45-87EE-84AFB2E8ED95}"/>
                </a:ext>
              </a:extLst>
            </p:cNvPr>
            <p:cNvSpPr/>
            <p:nvPr/>
          </p:nvSpPr>
          <p:spPr>
            <a:xfrm>
              <a:off x="5169244" y="1737424"/>
              <a:ext cx="370703" cy="370703"/>
            </a:xfrm>
            <a:prstGeom prst="ellipse">
              <a:avLst/>
            </a:prstGeom>
            <a:solidFill>
              <a:srgbClr val="FFEFA3"/>
            </a:solidFill>
            <a:ln w="76200">
              <a:solidFill>
                <a:srgbClr val="BA9C4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64" name="Klippt cirkel 63">
              <a:extLst>
                <a:ext uri="{FF2B5EF4-FFF2-40B4-BE49-F238E27FC236}">
                  <a16:creationId xmlns:a16="http://schemas.microsoft.com/office/drawing/2014/main" id="{46FE6F78-D3CD-3642-892C-346D41EB2AC5}"/>
                </a:ext>
              </a:extLst>
            </p:cNvPr>
            <p:cNvSpPr/>
            <p:nvPr/>
          </p:nvSpPr>
          <p:spPr>
            <a:xfrm>
              <a:off x="5016843" y="2255105"/>
              <a:ext cx="675503" cy="745525"/>
            </a:xfrm>
            <a:prstGeom prst="chord">
              <a:avLst>
                <a:gd name="adj1" fmla="val 11236475"/>
                <a:gd name="adj2" fmla="val 21152428"/>
              </a:avLst>
            </a:prstGeom>
            <a:solidFill>
              <a:srgbClr val="C2E9FF"/>
            </a:solidFill>
            <a:ln w="76200">
              <a:solidFill>
                <a:srgbClr val="7595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3" name="Grupp 2">
            <a:extLst>
              <a:ext uri="{FF2B5EF4-FFF2-40B4-BE49-F238E27FC236}">
                <a16:creationId xmlns:a16="http://schemas.microsoft.com/office/drawing/2014/main" id="{B547389D-1472-DF43-BF63-708776D310FE}"/>
              </a:ext>
            </a:extLst>
          </p:cNvPr>
          <p:cNvGrpSpPr/>
          <p:nvPr/>
        </p:nvGrpSpPr>
        <p:grpSpPr>
          <a:xfrm>
            <a:off x="4206020" y="5215692"/>
            <a:ext cx="1693780" cy="670641"/>
            <a:chOff x="4210884" y="5210828"/>
            <a:chExt cx="1693780" cy="670641"/>
          </a:xfrm>
          <a:solidFill>
            <a:srgbClr val="AB0FD5"/>
          </a:solidFill>
        </p:grpSpPr>
        <p:sp>
          <p:nvSpPr>
            <p:cNvPr id="31" name="Rektangel med rundade hörn 30">
              <a:extLst>
                <a:ext uri="{FF2B5EF4-FFF2-40B4-BE49-F238E27FC236}">
                  <a16:creationId xmlns:a16="http://schemas.microsoft.com/office/drawing/2014/main" id="{A95BD3EE-6038-2C42-A15D-FA27F0480896}"/>
                </a:ext>
              </a:extLst>
            </p:cNvPr>
            <p:cNvSpPr/>
            <p:nvPr/>
          </p:nvSpPr>
          <p:spPr>
            <a:xfrm>
              <a:off x="4210884" y="5281951"/>
              <a:ext cx="1693780" cy="599518"/>
            </a:xfrm>
            <a:prstGeom prst="roundRect">
              <a:avLst>
                <a:gd name="adj" fmla="val 672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32" name="Rektangel med rundade hörn 31">
              <a:extLst>
                <a:ext uri="{FF2B5EF4-FFF2-40B4-BE49-F238E27FC236}">
                  <a16:creationId xmlns:a16="http://schemas.microsoft.com/office/drawing/2014/main" id="{9A4A8571-88DF-3640-9DDA-4DC7CC19C5B9}"/>
                </a:ext>
              </a:extLst>
            </p:cNvPr>
            <p:cNvSpPr/>
            <p:nvPr/>
          </p:nvSpPr>
          <p:spPr>
            <a:xfrm>
              <a:off x="4210884" y="5210828"/>
              <a:ext cx="1693780" cy="599518"/>
            </a:xfrm>
            <a:prstGeom prst="roundRect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33" name="Rektangel 32">
              <a:extLst>
                <a:ext uri="{FF2B5EF4-FFF2-40B4-BE49-F238E27FC236}">
                  <a16:creationId xmlns:a16="http://schemas.microsoft.com/office/drawing/2014/main" id="{0F6A4FBA-D6AB-F244-86B7-5D37E0652C2E}"/>
                </a:ext>
              </a:extLst>
            </p:cNvPr>
            <p:cNvSpPr/>
            <p:nvPr/>
          </p:nvSpPr>
          <p:spPr>
            <a:xfrm>
              <a:off x="4250502" y="5285246"/>
              <a:ext cx="1410923" cy="5251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4800" dirty="0"/>
                <a:t>CV</a:t>
              </a:r>
            </a:p>
          </p:txBody>
        </p:sp>
      </p:grpSp>
      <p:sp>
        <p:nvSpPr>
          <p:cNvPr id="65" name="Ned 64">
            <a:extLst>
              <a:ext uri="{FF2B5EF4-FFF2-40B4-BE49-F238E27FC236}">
                <a16:creationId xmlns:a16="http://schemas.microsoft.com/office/drawing/2014/main" id="{1FA7547F-F4F8-0D4A-850D-447740F7624C}"/>
              </a:ext>
            </a:extLst>
          </p:cNvPr>
          <p:cNvSpPr/>
          <p:nvPr/>
        </p:nvSpPr>
        <p:spPr>
          <a:xfrm>
            <a:off x="5414054" y="4857305"/>
            <a:ext cx="940905" cy="1027459"/>
          </a:xfrm>
          <a:prstGeom prst="downArrow">
            <a:avLst>
              <a:gd name="adj1" fmla="val 40216"/>
              <a:gd name="adj2" fmla="val 57042"/>
            </a:avLst>
          </a:prstGeom>
          <a:solidFill>
            <a:srgbClr val="0196E7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652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llips 17">
            <a:extLst>
              <a:ext uri="{FF2B5EF4-FFF2-40B4-BE49-F238E27FC236}">
                <a16:creationId xmlns:a16="http://schemas.microsoft.com/office/drawing/2014/main" id="{BD3A9C58-8479-DF4D-A071-9B68F7455B01}"/>
              </a:ext>
            </a:extLst>
          </p:cNvPr>
          <p:cNvSpPr/>
          <p:nvPr/>
        </p:nvSpPr>
        <p:spPr>
          <a:xfrm>
            <a:off x="378862" y="3429000"/>
            <a:ext cx="2706033" cy="2706033"/>
          </a:xfrm>
          <a:prstGeom prst="ellipse">
            <a:avLst/>
          </a:prstGeom>
          <a:solidFill>
            <a:schemeClr val="bg1"/>
          </a:solidFill>
          <a:ln w="38100">
            <a:solidFill>
              <a:srgbClr val="0865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grpSp>
        <p:nvGrpSpPr>
          <p:cNvPr id="19" name="Grupp 18">
            <a:extLst>
              <a:ext uri="{FF2B5EF4-FFF2-40B4-BE49-F238E27FC236}">
                <a16:creationId xmlns:a16="http://schemas.microsoft.com/office/drawing/2014/main" id="{D8868FF0-E5AA-7C4E-8A34-A9BD0E0CE4CD}"/>
              </a:ext>
            </a:extLst>
          </p:cNvPr>
          <p:cNvGrpSpPr/>
          <p:nvPr/>
        </p:nvGrpSpPr>
        <p:grpSpPr>
          <a:xfrm>
            <a:off x="842159" y="3894667"/>
            <a:ext cx="1770950" cy="1772208"/>
            <a:chOff x="3953566" y="3676348"/>
            <a:chExt cx="2208416" cy="2209985"/>
          </a:xfrm>
        </p:grpSpPr>
        <p:pic>
          <p:nvPicPr>
            <p:cNvPr id="4" name="Picture 10">
              <a:extLst>
                <a:ext uri="{FF2B5EF4-FFF2-40B4-BE49-F238E27FC236}">
                  <a16:creationId xmlns:a16="http://schemas.microsoft.com/office/drawing/2014/main" id="{A951EAC6-72EE-E241-93F1-883AFE6ECA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3566" y="3676348"/>
              <a:ext cx="2208416" cy="2208416"/>
            </a:xfrm>
            <a:prstGeom prst="rect">
              <a:avLst/>
            </a:prstGeom>
            <a:noFill/>
            <a:effectLst>
              <a:glow>
                <a:schemeClr val="tx1"/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Frihandsfigur 15">
              <a:extLst>
                <a:ext uri="{FF2B5EF4-FFF2-40B4-BE49-F238E27FC236}">
                  <a16:creationId xmlns:a16="http://schemas.microsoft.com/office/drawing/2014/main" id="{BD8A5523-7F61-1041-B07B-3D76FE4A7E5A}"/>
                </a:ext>
              </a:extLst>
            </p:cNvPr>
            <p:cNvSpPr/>
            <p:nvPr/>
          </p:nvSpPr>
          <p:spPr>
            <a:xfrm>
              <a:off x="4208344" y="5215692"/>
              <a:ext cx="1699200" cy="670641"/>
            </a:xfrm>
            <a:custGeom>
              <a:avLst/>
              <a:gdLst>
                <a:gd name="connsiteX0" fmla="*/ 0 w 1693780"/>
                <a:gd name="connsiteY0" fmla="*/ 0 h 670641"/>
                <a:gd name="connsiteX1" fmla="*/ 1693780 w 1693780"/>
                <a:gd name="connsiteY1" fmla="*/ 0 h 670641"/>
                <a:gd name="connsiteX2" fmla="*/ 1693780 w 1693780"/>
                <a:gd name="connsiteY2" fmla="*/ 111411 h 670641"/>
                <a:gd name="connsiteX3" fmla="*/ 1693780 w 1693780"/>
                <a:gd name="connsiteY3" fmla="*/ 599518 h 670641"/>
                <a:gd name="connsiteX4" fmla="*/ 1693780 w 1693780"/>
                <a:gd name="connsiteY4" fmla="*/ 630353 h 670641"/>
                <a:gd name="connsiteX5" fmla="*/ 1653492 w 1693780"/>
                <a:gd name="connsiteY5" fmla="*/ 670641 h 670641"/>
                <a:gd name="connsiteX6" fmla="*/ 40288 w 1693780"/>
                <a:gd name="connsiteY6" fmla="*/ 670641 h 670641"/>
                <a:gd name="connsiteX7" fmla="*/ 0 w 1693780"/>
                <a:gd name="connsiteY7" fmla="*/ 630353 h 670641"/>
                <a:gd name="connsiteX8" fmla="*/ 0 w 1693780"/>
                <a:gd name="connsiteY8" fmla="*/ 599518 h 670641"/>
                <a:gd name="connsiteX9" fmla="*/ 0 w 1693780"/>
                <a:gd name="connsiteY9" fmla="*/ 111411 h 67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3780" h="670641">
                  <a:moveTo>
                    <a:pt x="0" y="0"/>
                  </a:moveTo>
                  <a:lnTo>
                    <a:pt x="1693780" y="0"/>
                  </a:lnTo>
                  <a:lnTo>
                    <a:pt x="1693780" y="111411"/>
                  </a:lnTo>
                  <a:lnTo>
                    <a:pt x="1693780" y="599518"/>
                  </a:lnTo>
                  <a:lnTo>
                    <a:pt x="1693780" y="630353"/>
                  </a:lnTo>
                  <a:cubicBezTo>
                    <a:pt x="1693780" y="652603"/>
                    <a:pt x="1675742" y="670641"/>
                    <a:pt x="1653492" y="670641"/>
                  </a:cubicBezTo>
                  <a:lnTo>
                    <a:pt x="40288" y="670641"/>
                  </a:lnTo>
                  <a:cubicBezTo>
                    <a:pt x="18038" y="670641"/>
                    <a:pt x="0" y="652603"/>
                    <a:pt x="0" y="630353"/>
                  </a:cubicBezTo>
                  <a:lnTo>
                    <a:pt x="0" y="599518"/>
                  </a:lnTo>
                  <a:lnTo>
                    <a:pt x="0" y="111411"/>
                  </a:lnTo>
                  <a:close/>
                </a:path>
              </a:pathLst>
            </a:custGeom>
            <a:solidFill>
              <a:srgbClr val="0865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sv-SE" sz="4800" dirty="0"/>
                <a:t>AI</a:t>
              </a:r>
            </a:p>
          </p:txBody>
        </p:sp>
        <p:sp>
          <p:nvSpPr>
            <p:cNvPr id="15" name="Frihandsfigur 14">
              <a:extLst>
                <a:ext uri="{FF2B5EF4-FFF2-40B4-BE49-F238E27FC236}">
                  <a16:creationId xmlns:a16="http://schemas.microsoft.com/office/drawing/2014/main" id="{B691DA3B-5F63-B84A-B07C-755C21749D1A}"/>
                </a:ext>
              </a:extLst>
            </p:cNvPr>
            <p:cNvSpPr/>
            <p:nvPr/>
          </p:nvSpPr>
          <p:spPr>
            <a:xfrm rot="10800000">
              <a:off x="4380476" y="4010674"/>
              <a:ext cx="1519324" cy="1135463"/>
            </a:xfrm>
            <a:custGeom>
              <a:avLst/>
              <a:gdLst>
                <a:gd name="connsiteX0" fmla="*/ 1519324 w 1519324"/>
                <a:gd name="connsiteY0" fmla="*/ 1135463 h 1135463"/>
                <a:gd name="connsiteX1" fmla="*/ 473821 w 1519324"/>
                <a:gd name="connsiteY1" fmla="*/ 1135463 h 1135463"/>
                <a:gd name="connsiteX2" fmla="*/ 473821 w 1519324"/>
                <a:gd name="connsiteY2" fmla="*/ 963784 h 1135463"/>
                <a:gd name="connsiteX3" fmla="*/ 121621 w 1519324"/>
                <a:gd name="connsiteY3" fmla="*/ 963784 h 1135463"/>
                <a:gd name="connsiteX4" fmla="*/ 121621 w 1519324"/>
                <a:gd name="connsiteY4" fmla="*/ 660573 h 1135463"/>
                <a:gd name="connsiteX5" fmla="*/ 121621 w 1519324"/>
                <a:gd name="connsiteY5" fmla="*/ 660572 h 1135463"/>
                <a:gd name="connsiteX6" fmla="*/ 121621 w 1519324"/>
                <a:gd name="connsiteY6" fmla="*/ 357225 h 1135463"/>
                <a:gd name="connsiteX7" fmla="*/ 0 w 1519324"/>
                <a:gd name="connsiteY7" fmla="*/ 357225 h 1135463"/>
                <a:gd name="connsiteX8" fmla="*/ 0 w 1519324"/>
                <a:gd name="connsiteY8" fmla="*/ 0 h 1135463"/>
                <a:gd name="connsiteX9" fmla="*/ 1519324 w 1519324"/>
                <a:gd name="connsiteY9" fmla="*/ 0 h 1135463"/>
                <a:gd name="connsiteX10" fmla="*/ 1519324 w 1519324"/>
                <a:gd name="connsiteY10" fmla="*/ 357223 h 1135463"/>
                <a:gd name="connsiteX11" fmla="*/ 1519324 w 1519324"/>
                <a:gd name="connsiteY11" fmla="*/ 357225 h 1135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9324" h="1135463">
                  <a:moveTo>
                    <a:pt x="1519324" y="1135463"/>
                  </a:moveTo>
                  <a:lnTo>
                    <a:pt x="473821" y="1135463"/>
                  </a:lnTo>
                  <a:lnTo>
                    <a:pt x="473821" y="963784"/>
                  </a:lnTo>
                  <a:lnTo>
                    <a:pt x="121621" y="963784"/>
                  </a:lnTo>
                  <a:lnTo>
                    <a:pt x="121621" y="660573"/>
                  </a:lnTo>
                  <a:lnTo>
                    <a:pt x="121621" y="660572"/>
                  </a:lnTo>
                  <a:lnTo>
                    <a:pt x="121621" y="357225"/>
                  </a:lnTo>
                  <a:lnTo>
                    <a:pt x="0" y="357225"/>
                  </a:lnTo>
                  <a:lnTo>
                    <a:pt x="0" y="0"/>
                  </a:lnTo>
                  <a:lnTo>
                    <a:pt x="1519324" y="0"/>
                  </a:lnTo>
                  <a:lnTo>
                    <a:pt x="1519324" y="357223"/>
                  </a:lnTo>
                  <a:lnTo>
                    <a:pt x="1519324" y="357225"/>
                  </a:lnTo>
                  <a:close/>
                </a:path>
              </a:pathLst>
            </a:custGeom>
            <a:solidFill>
              <a:srgbClr val="EBEA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pic>
          <p:nvPicPr>
            <p:cNvPr id="17" name="Picture 2" descr="Lightbulb Icon Png - Clip Art Library">
              <a:extLst>
                <a:ext uri="{FF2B5EF4-FFF2-40B4-BE49-F238E27FC236}">
                  <a16:creationId xmlns:a16="http://schemas.microsoft.com/office/drawing/2014/main" id="{50AD0ADA-0B12-C140-B35D-E5ECFB531D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445692" y="3859306"/>
              <a:ext cx="1203831" cy="12038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15539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arse Resume Icon">
            <a:extLst>
              <a:ext uri="{FF2B5EF4-FFF2-40B4-BE49-F238E27FC236}">
                <a16:creationId xmlns:a16="http://schemas.microsoft.com/office/drawing/2014/main" id="{0277953F-7A33-E94F-9069-D176E42B0C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793" y="1361621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upp 12">
            <a:extLst>
              <a:ext uri="{FF2B5EF4-FFF2-40B4-BE49-F238E27FC236}">
                <a16:creationId xmlns:a16="http://schemas.microsoft.com/office/drawing/2014/main" id="{0645D395-E0A7-724B-944F-ECDC5364FEB7}"/>
              </a:ext>
            </a:extLst>
          </p:cNvPr>
          <p:cNvGrpSpPr/>
          <p:nvPr/>
        </p:nvGrpSpPr>
        <p:grpSpPr>
          <a:xfrm>
            <a:off x="4520183" y="1866575"/>
            <a:ext cx="2208416" cy="2208416"/>
            <a:chOff x="4520182" y="1505750"/>
            <a:chExt cx="2569241" cy="2569241"/>
          </a:xfrm>
        </p:grpSpPr>
        <p:pic>
          <p:nvPicPr>
            <p:cNvPr id="5" name="Picture 10">
              <a:extLst>
                <a:ext uri="{FF2B5EF4-FFF2-40B4-BE49-F238E27FC236}">
                  <a16:creationId xmlns:a16="http://schemas.microsoft.com/office/drawing/2014/main" id="{0CBAE56D-2A5B-D646-BD51-C9E18ECED4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20182" y="1505750"/>
              <a:ext cx="2569241" cy="2569241"/>
            </a:xfrm>
            <a:prstGeom prst="rect">
              <a:avLst/>
            </a:prstGeom>
            <a:noFill/>
            <a:effectLst>
              <a:glow rad="88900">
                <a:schemeClr val="tx1">
                  <a:alpha val="33000"/>
                </a:scheme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ktangel 3">
              <a:extLst>
                <a:ext uri="{FF2B5EF4-FFF2-40B4-BE49-F238E27FC236}">
                  <a16:creationId xmlns:a16="http://schemas.microsoft.com/office/drawing/2014/main" id="{D0002128-B647-A749-9C67-9C1C431F1F3C}"/>
                </a:ext>
              </a:extLst>
            </p:cNvPr>
            <p:cNvSpPr/>
            <p:nvPr/>
          </p:nvSpPr>
          <p:spPr>
            <a:xfrm>
              <a:off x="4958136" y="3377520"/>
              <a:ext cx="1641448" cy="610894"/>
            </a:xfrm>
            <a:prstGeom prst="rect">
              <a:avLst/>
            </a:prstGeom>
            <a:solidFill>
              <a:srgbClr val="0097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4800" dirty="0"/>
                <a:t>CV</a:t>
              </a:r>
            </a:p>
          </p:txBody>
        </p:sp>
        <p:sp>
          <p:nvSpPr>
            <p:cNvPr id="10" name="Frihandsfigur 9">
              <a:extLst>
                <a:ext uri="{FF2B5EF4-FFF2-40B4-BE49-F238E27FC236}">
                  <a16:creationId xmlns:a16="http://schemas.microsoft.com/office/drawing/2014/main" id="{83BC1931-841B-F142-BC38-9401ED8CA3CC}"/>
                </a:ext>
              </a:extLst>
            </p:cNvPr>
            <p:cNvSpPr/>
            <p:nvPr/>
          </p:nvSpPr>
          <p:spPr>
            <a:xfrm>
              <a:off x="5016843" y="1894702"/>
              <a:ext cx="1145060" cy="733166"/>
            </a:xfrm>
            <a:custGeom>
              <a:avLst/>
              <a:gdLst>
                <a:gd name="connsiteX0" fmla="*/ 0 w 1145060"/>
                <a:gd name="connsiteY0" fmla="*/ 0 h 733166"/>
                <a:gd name="connsiteX1" fmla="*/ 787958 w 1145060"/>
                <a:gd name="connsiteY1" fmla="*/ 0 h 733166"/>
                <a:gd name="connsiteX2" fmla="*/ 787958 w 1145060"/>
                <a:gd name="connsiteY2" fmla="*/ 502507 h 733166"/>
                <a:gd name="connsiteX3" fmla="*/ 1145060 w 1145060"/>
                <a:gd name="connsiteY3" fmla="*/ 502507 h 733166"/>
                <a:gd name="connsiteX4" fmla="*/ 1145060 w 1145060"/>
                <a:gd name="connsiteY4" fmla="*/ 733166 h 733166"/>
                <a:gd name="connsiteX5" fmla="*/ 0 w 1145060"/>
                <a:gd name="connsiteY5" fmla="*/ 733166 h 733166"/>
                <a:gd name="connsiteX6" fmla="*/ 0 w 1145060"/>
                <a:gd name="connsiteY6" fmla="*/ 502508 h 733166"/>
                <a:gd name="connsiteX7" fmla="*/ 0 w 1145060"/>
                <a:gd name="connsiteY7" fmla="*/ 502507 h 733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5060" h="733166">
                  <a:moveTo>
                    <a:pt x="0" y="0"/>
                  </a:moveTo>
                  <a:lnTo>
                    <a:pt x="787958" y="0"/>
                  </a:lnTo>
                  <a:lnTo>
                    <a:pt x="787958" y="502507"/>
                  </a:lnTo>
                  <a:lnTo>
                    <a:pt x="1145060" y="502507"/>
                  </a:lnTo>
                  <a:lnTo>
                    <a:pt x="1145060" y="733166"/>
                  </a:lnTo>
                  <a:lnTo>
                    <a:pt x="0" y="733166"/>
                  </a:lnTo>
                  <a:lnTo>
                    <a:pt x="0" y="502508"/>
                  </a:lnTo>
                  <a:lnTo>
                    <a:pt x="0" y="502507"/>
                  </a:lnTo>
                  <a:close/>
                </a:path>
              </a:pathLst>
            </a:custGeom>
            <a:solidFill>
              <a:srgbClr val="EBEA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grpSp>
          <p:nvGrpSpPr>
            <p:cNvPr id="12" name="Grupp 11">
              <a:extLst>
                <a:ext uri="{FF2B5EF4-FFF2-40B4-BE49-F238E27FC236}">
                  <a16:creationId xmlns:a16="http://schemas.microsoft.com/office/drawing/2014/main" id="{ECDA5D2D-1DCD-264E-B380-3905C19058B1}"/>
                </a:ext>
              </a:extLst>
            </p:cNvPr>
            <p:cNvGrpSpPr/>
            <p:nvPr/>
          </p:nvGrpSpPr>
          <p:grpSpPr>
            <a:xfrm>
              <a:off x="5076381" y="1844571"/>
              <a:ext cx="553516" cy="1035088"/>
              <a:chOff x="5016843" y="1737424"/>
              <a:chExt cx="675503" cy="1263206"/>
            </a:xfrm>
          </p:grpSpPr>
          <p:sp>
            <p:nvSpPr>
              <p:cNvPr id="9" name="Ellips 8">
                <a:extLst>
                  <a:ext uri="{FF2B5EF4-FFF2-40B4-BE49-F238E27FC236}">
                    <a16:creationId xmlns:a16="http://schemas.microsoft.com/office/drawing/2014/main" id="{1B291E8D-C381-9548-AE3F-082C279C51BA}"/>
                  </a:ext>
                </a:extLst>
              </p:cNvPr>
              <p:cNvSpPr/>
              <p:nvPr/>
            </p:nvSpPr>
            <p:spPr>
              <a:xfrm>
                <a:off x="5169244" y="1737424"/>
                <a:ext cx="370703" cy="370703"/>
              </a:xfrm>
              <a:prstGeom prst="ellipse">
                <a:avLst/>
              </a:prstGeom>
              <a:solidFill>
                <a:srgbClr val="FFEFA3"/>
              </a:solidFill>
              <a:ln w="76200">
                <a:solidFill>
                  <a:srgbClr val="BA9C4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dirty="0"/>
              </a:p>
            </p:txBody>
          </p:sp>
          <p:sp>
            <p:nvSpPr>
              <p:cNvPr id="11" name="Klippt cirkel 10">
                <a:extLst>
                  <a:ext uri="{FF2B5EF4-FFF2-40B4-BE49-F238E27FC236}">
                    <a16:creationId xmlns:a16="http://schemas.microsoft.com/office/drawing/2014/main" id="{8B828311-84DB-6F47-A81E-D6072C81A7D7}"/>
                  </a:ext>
                </a:extLst>
              </p:cNvPr>
              <p:cNvSpPr/>
              <p:nvPr/>
            </p:nvSpPr>
            <p:spPr>
              <a:xfrm>
                <a:off x="5016843" y="2255105"/>
                <a:ext cx="675503" cy="745525"/>
              </a:xfrm>
              <a:prstGeom prst="chord">
                <a:avLst>
                  <a:gd name="adj1" fmla="val 11236475"/>
                  <a:gd name="adj2" fmla="val 21152428"/>
                </a:avLst>
              </a:prstGeom>
              <a:solidFill>
                <a:srgbClr val="C2E9FF"/>
              </a:solidFill>
              <a:ln w="76200">
                <a:solidFill>
                  <a:srgbClr val="7595C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pic>
        <p:nvPicPr>
          <p:cNvPr id="14" name="Picture 10">
            <a:extLst>
              <a:ext uri="{FF2B5EF4-FFF2-40B4-BE49-F238E27FC236}">
                <a16:creationId xmlns:a16="http://schemas.microsoft.com/office/drawing/2014/main" id="{12D15546-3628-364D-8650-53BE5E8B1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5662" y="1779998"/>
            <a:ext cx="2208416" cy="2208416"/>
          </a:xfrm>
          <a:prstGeom prst="rect">
            <a:avLst/>
          </a:prstGeom>
          <a:noFill/>
          <a:effectLst>
            <a:glow>
              <a:schemeClr val="tx1">
                <a:alpha val="32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6987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1"/>
          <p:cNvSpPr/>
          <p:nvPr/>
        </p:nvSpPr>
        <p:spPr>
          <a:xfrm>
            <a:off x="387927" y="529495"/>
            <a:ext cx="10196945" cy="5735474"/>
          </a:xfrm>
          <a:prstGeom prst="rect">
            <a:avLst/>
          </a:prstGeom>
          <a:solidFill>
            <a:srgbClr val="373F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Rectangle 3"/>
          <p:cNvSpPr/>
          <p:nvPr/>
        </p:nvSpPr>
        <p:spPr>
          <a:xfrm>
            <a:off x="1369292" y="529495"/>
            <a:ext cx="2482953" cy="5735474"/>
          </a:xfrm>
          <a:prstGeom prst="rect">
            <a:avLst/>
          </a:prstGeom>
          <a:solidFill>
            <a:srgbClr val="17AEFF"/>
          </a:solidFill>
          <a:ln w="1016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>
              <a:solidFill>
                <a:schemeClr val="bg1"/>
              </a:solidFill>
            </a:endParaRPr>
          </a:p>
        </p:txBody>
      </p:sp>
      <p:sp>
        <p:nvSpPr>
          <p:cNvPr id="5" name="Down Arrow 4"/>
          <p:cNvSpPr/>
          <p:nvPr/>
        </p:nvSpPr>
        <p:spPr>
          <a:xfrm>
            <a:off x="1210036" y="812252"/>
            <a:ext cx="2801467" cy="4988028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1079B2"/>
          </a:solidFill>
          <a:ln w="101600">
            <a:solidFill>
              <a:srgbClr val="373F48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744386" y="963569"/>
            <a:ext cx="1658274" cy="304233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>
                <a:solidFill>
                  <a:schemeClr val="bg1"/>
                </a:solidFill>
              </a:rPr>
              <a:t>Event-driven </a:t>
            </a:r>
            <a:r>
              <a:rPr lang="sv-SE" sz="1400" b="1" dirty="0" err="1">
                <a:solidFill>
                  <a:schemeClr val="bg1"/>
                </a:solidFill>
              </a:rPr>
              <a:t>thread</a:t>
            </a:r>
            <a:endParaRPr lang="sv-SE" sz="1400" b="1" dirty="0">
              <a:solidFill>
                <a:schemeClr val="bg1"/>
              </a:solidFill>
            </a:endParaRPr>
          </a:p>
        </p:txBody>
      </p:sp>
      <p:grpSp>
        <p:nvGrpSpPr>
          <p:cNvPr id="54" name="ActorRef"/>
          <p:cNvGrpSpPr/>
          <p:nvPr/>
        </p:nvGrpSpPr>
        <p:grpSpPr>
          <a:xfrm>
            <a:off x="4767682" y="2040245"/>
            <a:ext cx="4738905" cy="493646"/>
            <a:chOff x="4490592" y="2013665"/>
            <a:chExt cx="4738905" cy="493646"/>
          </a:xfrm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4490592" y="2306413"/>
              <a:ext cx="4738905" cy="1"/>
            </a:xfrm>
            <a:prstGeom prst="straightConnector1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7488982" y="2013665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17AEFF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PID</a:t>
              </a:r>
            </a:p>
          </p:txBody>
        </p:sp>
      </p:grpSp>
      <p:sp>
        <p:nvSpPr>
          <p:cNvPr id="30" name="Rounded Rectangle 29"/>
          <p:cNvSpPr/>
          <p:nvPr/>
        </p:nvSpPr>
        <p:spPr>
          <a:xfrm>
            <a:off x="1655752" y="1645697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FF794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sv-SE" sz="1400" b="1" dirty="0" err="1"/>
              <a:t>Actor</a:t>
            </a:r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  <a:p>
            <a:pPr algn="ctr"/>
            <a:endParaRPr lang="sv-SE" sz="1400" b="1" dirty="0"/>
          </a:p>
        </p:txBody>
      </p:sp>
      <p:sp>
        <p:nvSpPr>
          <p:cNvPr id="31" name="State"/>
          <p:cNvSpPr/>
          <p:nvPr/>
        </p:nvSpPr>
        <p:spPr>
          <a:xfrm>
            <a:off x="1745796" y="31951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B6431A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State</a:t>
            </a:r>
          </a:p>
        </p:txBody>
      </p:sp>
      <p:sp>
        <p:nvSpPr>
          <p:cNvPr id="33" name="Supervisor"/>
          <p:cNvSpPr/>
          <p:nvPr/>
        </p:nvSpPr>
        <p:spPr>
          <a:xfrm>
            <a:off x="1745796" y="3677780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B6431A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Supervision</a:t>
            </a:r>
            <a:endParaRPr lang="sv-SE" sz="1600" b="1" dirty="0"/>
          </a:p>
        </p:txBody>
      </p:sp>
      <p:sp>
        <p:nvSpPr>
          <p:cNvPr id="34" name="Children"/>
          <p:cNvSpPr/>
          <p:nvPr/>
        </p:nvSpPr>
        <p:spPr>
          <a:xfrm>
            <a:off x="1745795" y="41597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B6431A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Children</a:t>
            </a:r>
          </a:p>
        </p:txBody>
      </p:sp>
      <p:sp>
        <p:nvSpPr>
          <p:cNvPr id="38" name="Can 37"/>
          <p:cNvSpPr/>
          <p:nvPr/>
        </p:nvSpPr>
        <p:spPr>
          <a:xfrm rot="5400000">
            <a:off x="2936987" y="885917"/>
            <a:ext cx="493645" cy="2893316"/>
          </a:xfrm>
          <a:prstGeom prst="can">
            <a:avLst>
              <a:gd name="adj" fmla="val 33701"/>
            </a:avLst>
          </a:prstGeom>
          <a:solidFill>
            <a:srgbClr val="B6431A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bg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3348937" y="2176821"/>
            <a:ext cx="224092" cy="301364"/>
          </a:xfrm>
          <a:prstGeom prst="roundRect">
            <a:avLst/>
          </a:prstGeom>
          <a:ln w="25400" cap="rnd" cmpd="sng">
            <a:noFill/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685398" y="2176821"/>
            <a:ext cx="224092" cy="301364"/>
          </a:xfrm>
          <a:prstGeom prst="roundRect">
            <a:avLst/>
          </a:prstGeom>
          <a:ln w="25400" cap="rnd" cmpd="sng">
            <a:noFill/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4014114" y="2176821"/>
            <a:ext cx="224092" cy="301364"/>
          </a:xfrm>
          <a:prstGeom prst="roundRect">
            <a:avLst/>
          </a:prstGeom>
          <a:ln w="25400" cap="rnd" cmpd="sng">
            <a:noFill/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45011" y="2216293"/>
            <a:ext cx="1169772" cy="222421"/>
          </a:xfrm>
          <a:prstGeom prst="rect">
            <a:avLst/>
          </a:prstGeo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>
                <a:solidFill>
                  <a:schemeClr val="bg1"/>
                </a:solidFill>
              </a:rPr>
              <a:t>Mailbox</a:t>
            </a:r>
          </a:p>
        </p:txBody>
      </p:sp>
      <p:sp>
        <p:nvSpPr>
          <p:cNvPr id="32" name="Behavior"/>
          <p:cNvSpPr/>
          <p:nvPr/>
        </p:nvSpPr>
        <p:spPr>
          <a:xfrm>
            <a:off x="1745796" y="2700734"/>
            <a:ext cx="1697182" cy="414197"/>
          </a:xfrm>
          <a:prstGeom prst="roundRect">
            <a:avLst>
              <a:gd name="adj" fmla="val 6176"/>
            </a:avLst>
          </a:prstGeom>
          <a:solidFill>
            <a:srgbClr val="B6431A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Behavior</a:t>
            </a:r>
            <a:endParaRPr lang="sv-SE" sz="1400" b="1" dirty="0"/>
          </a:p>
        </p:txBody>
      </p:sp>
      <p:sp>
        <p:nvSpPr>
          <p:cNvPr id="39" name="Rounded Rectangle 38"/>
          <p:cNvSpPr/>
          <p:nvPr/>
        </p:nvSpPr>
        <p:spPr>
          <a:xfrm>
            <a:off x="3013007" y="2176821"/>
            <a:ext cx="224092" cy="301364"/>
          </a:xfrm>
          <a:prstGeom prst="roundRect">
            <a:avLst/>
          </a:prstGeom>
          <a:ln w="25400" cap="rnd" cmpd="sng">
            <a:noFill/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770870" y="1732582"/>
            <a:ext cx="1506773" cy="840795"/>
            <a:chOff x="5493780" y="1732582"/>
            <a:chExt cx="1506773" cy="840795"/>
          </a:xfrm>
          <a:solidFill>
            <a:schemeClr val="bg1"/>
          </a:solidFill>
        </p:grpSpPr>
        <p:sp>
          <p:nvSpPr>
            <p:cNvPr id="46" name="Freeform 45"/>
            <p:cNvSpPr/>
            <p:nvPr/>
          </p:nvSpPr>
          <p:spPr>
            <a:xfrm>
              <a:off x="5493780" y="1732582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>
                <a:solidFill>
                  <a:schemeClr val="tx1"/>
                </a:solidFill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774174" y="2126343"/>
              <a:ext cx="899477" cy="30777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Transport</a:t>
              </a:r>
            </a:p>
          </p:txBody>
        </p:sp>
      </p:grpSp>
      <p:sp>
        <p:nvSpPr>
          <p:cNvPr id="63" name="Rounded Rectangle 41"/>
          <p:cNvSpPr/>
          <p:nvPr/>
        </p:nvSpPr>
        <p:spPr>
          <a:xfrm>
            <a:off x="9588751" y="2182311"/>
            <a:ext cx="224092" cy="301364"/>
          </a:xfrm>
          <a:prstGeom prst="roundRect">
            <a:avLst/>
          </a:prstGeom>
          <a:ln w="25400" cap="rnd" cmpd="sng">
            <a:noFill/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213929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ctangle 1"/>
          <p:cNvSpPr/>
          <p:nvPr/>
        </p:nvSpPr>
        <p:spPr>
          <a:xfrm>
            <a:off x="929321" y="455433"/>
            <a:ext cx="10307782" cy="5797817"/>
          </a:xfrm>
          <a:prstGeom prst="rect">
            <a:avLst/>
          </a:prstGeom>
          <a:solidFill>
            <a:srgbClr val="373F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9" name="Freeform 38"/>
          <p:cNvSpPr/>
          <p:nvPr/>
        </p:nvSpPr>
        <p:spPr>
          <a:xfrm>
            <a:off x="8088518" y="2054648"/>
            <a:ext cx="2613089" cy="2613088"/>
          </a:xfrm>
          <a:custGeom>
            <a:avLst/>
            <a:gdLst>
              <a:gd name="connsiteX0" fmla="*/ 675551 w 2613089"/>
              <a:gd name="connsiteY0" fmla="*/ 2336863 h 2613088"/>
              <a:gd name="connsiteX1" fmla="*/ 927753 w 2613089"/>
              <a:gd name="connsiteY1" fmla="*/ 2336863 h 2613088"/>
              <a:gd name="connsiteX2" fmla="*/ 801652 w 2613089"/>
              <a:gd name="connsiteY2" fmla="*/ 2613088 h 2613088"/>
              <a:gd name="connsiteX3" fmla="*/ 1012145 w 2613089"/>
              <a:gd name="connsiteY3" fmla="*/ 2336862 h 2613088"/>
              <a:gd name="connsiteX4" fmla="*/ 1264347 w 2613089"/>
              <a:gd name="connsiteY4" fmla="*/ 2336862 h 2613088"/>
              <a:gd name="connsiteX5" fmla="*/ 1138246 w 2613089"/>
              <a:gd name="connsiteY5" fmla="*/ 2613087 h 2613088"/>
              <a:gd name="connsiteX6" fmla="*/ 1685333 w 2613089"/>
              <a:gd name="connsiteY6" fmla="*/ 2336861 h 2613088"/>
              <a:gd name="connsiteX7" fmla="*/ 1937535 w 2613089"/>
              <a:gd name="connsiteY7" fmla="*/ 2336861 h 2613088"/>
              <a:gd name="connsiteX8" fmla="*/ 1811434 w 2613089"/>
              <a:gd name="connsiteY8" fmla="*/ 2613086 h 2613088"/>
              <a:gd name="connsiteX9" fmla="*/ 1348739 w 2613089"/>
              <a:gd name="connsiteY9" fmla="*/ 2336860 h 2613088"/>
              <a:gd name="connsiteX10" fmla="*/ 1600941 w 2613089"/>
              <a:gd name="connsiteY10" fmla="*/ 2336860 h 2613088"/>
              <a:gd name="connsiteX11" fmla="*/ 1474840 w 2613089"/>
              <a:gd name="connsiteY11" fmla="*/ 2613085 h 2613088"/>
              <a:gd name="connsiteX12" fmla="*/ 2336864 w 2613089"/>
              <a:gd name="connsiteY12" fmla="*/ 1685332 h 2613088"/>
              <a:gd name="connsiteX13" fmla="*/ 2613089 w 2613089"/>
              <a:gd name="connsiteY13" fmla="*/ 1811433 h 2613088"/>
              <a:gd name="connsiteX14" fmla="*/ 2336864 w 2613089"/>
              <a:gd name="connsiteY14" fmla="*/ 1937534 h 2613088"/>
              <a:gd name="connsiteX15" fmla="*/ 276227 w 2613089"/>
              <a:gd name="connsiteY15" fmla="*/ 1685332 h 2613088"/>
              <a:gd name="connsiteX16" fmla="*/ 276227 w 2613089"/>
              <a:gd name="connsiteY16" fmla="*/ 1937534 h 2613088"/>
              <a:gd name="connsiteX17" fmla="*/ 2 w 2613089"/>
              <a:gd name="connsiteY17" fmla="*/ 1811433 h 2613088"/>
              <a:gd name="connsiteX18" fmla="*/ 2336863 w 2613089"/>
              <a:gd name="connsiteY18" fmla="*/ 1348738 h 2613088"/>
              <a:gd name="connsiteX19" fmla="*/ 2613088 w 2613089"/>
              <a:gd name="connsiteY19" fmla="*/ 1474839 h 2613088"/>
              <a:gd name="connsiteX20" fmla="*/ 2336863 w 2613089"/>
              <a:gd name="connsiteY20" fmla="*/ 1600940 h 2613088"/>
              <a:gd name="connsiteX21" fmla="*/ 276228 w 2613089"/>
              <a:gd name="connsiteY21" fmla="*/ 1348738 h 2613088"/>
              <a:gd name="connsiteX22" fmla="*/ 276228 w 2613089"/>
              <a:gd name="connsiteY22" fmla="*/ 1600940 h 2613088"/>
              <a:gd name="connsiteX23" fmla="*/ 3 w 2613089"/>
              <a:gd name="connsiteY23" fmla="*/ 1474839 h 2613088"/>
              <a:gd name="connsiteX24" fmla="*/ 2336861 w 2613089"/>
              <a:gd name="connsiteY24" fmla="*/ 1012144 h 2613088"/>
              <a:gd name="connsiteX25" fmla="*/ 2613086 w 2613089"/>
              <a:gd name="connsiteY25" fmla="*/ 1138245 h 2613088"/>
              <a:gd name="connsiteX26" fmla="*/ 2336861 w 2613089"/>
              <a:gd name="connsiteY26" fmla="*/ 1264346 h 2613088"/>
              <a:gd name="connsiteX27" fmla="*/ 276226 w 2613089"/>
              <a:gd name="connsiteY27" fmla="*/ 1012144 h 2613088"/>
              <a:gd name="connsiteX28" fmla="*/ 276226 w 2613089"/>
              <a:gd name="connsiteY28" fmla="*/ 1264346 h 2613088"/>
              <a:gd name="connsiteX29" fmla="*/ 1 w 2613089"/>
              <a:gd name="connsiteY29" fmla="*/ 1138245 h 2613088"/>
              <a:gd name="connsiteX30" fmla="*/ 2336862 w 2613089"/>
              <a:gd name="connsiteY30" fmla="*/ 675550 h 2613088"/>
              <a:gd name="connsiteX31" fmla="*/ 2613087 w 2613089"/>
              <a:gd name="connsiteY31" fmla="*/ 801651 h 2613088"/>
              <a:gd name="connsiteX32" fmla="*/ 2336862 w 2613089"/>
              <a:gd name="connsiteY32" fmla="*/ 927752 h 2613088"/>
              <a:gd name="connsiteX33" fmla="*/ 276225 w 2613089"/>
              <a:gd name="connsiteY33" fmla="*/ 675550 h 2613088"/>
              <a:gd name="connsiteX34" fmla="*/ 276225 w 2613089"/>
              <a:gd name="connsiteY34" fmla="*/ 927752 h 2613088"/>
              <a:gd name="connsiteX35" fmla="*/ 0 w 2613089"/>
              <a:gd name="connsiteY35" fmla="*/ 801651 h 2613088"/>
              <a:gd name="connsiteX36" fmla="*/ 1138246 w 2613089"/>
              <a:gd name="connsiteY36" fmla="*/ 3 h 2613088"/>
              <a:gd name="connsiteX37" fmla="*/ 1264347 w 2613089"/>
              <a:gd name="connsiteY37" fmla="*/ 276229 h 2613088"/>
              <a:gd name="connsiteX38" fmla="*/ 1012145 w 2613089"/>
              <a:gd name="connsiteY38" fmla="*/ 276229 h 2613088"/>
              <a:gd name="connsiteX39" fmla="*/ 801652 w 2613089"/>
              <a:gd name="connsiteY39" fmla="*/ 2 h 2613088"/>
              <a:gd name="connsiteX40" fmla="*/ 927753 w 2613089"/>
              <a:gd name="connsiteY40" fmla="*/ 276227 h 2613088"/>
              <a:gd name="connsiteX41" fmla="*/ 675551 w 2613089"/>
              <a:gd name="connsiteY41" fmla="*/ 276227 h 2613088"/>
              <a:gd name="connsiteX42" fmla="*/ 1474840 w 2613089"/>
              <a:gd name="connsiteY42" fmla="*/ 1 h 2613088"/>
              <a:gd name="connsiteX43" fmla="*/ 1600941 w 2613089"/>
              <a:gd name="connsiteY43" fmla="*/ 276227 h 2613088"/>
              <a:gd name="connsiteX44" fmla="*/ 1348739 w 2613089"/>
              <a:gd name="connsiteY44" fmla="*/ 276227 h 2613088"/>
              <a:gd name="connsiteX45" fmla="*/ 1811434 w 2613089"/>
              <a:gd name="connsiteY45" fmla="*/ 0 h 2613088"/>
              <a:gd name="connsiteX46" fmla="*/ 1937535 w 2613089"/>
              <a:gd name="connsiteY46" fmla="*/ 276226 h 2613088"/>
              <a:gd name="connsiteX47" fmla="*/ 1685333 w 2613089"/>
              <a:gd name="connsiteY47" fmla="*/ 276226 h 2613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13089" h="2613088">
                <a:moveTo>
                  <a:pt x="675551" y="2336863"/>
                </a:moveTo>
                <a:lnTo>
                  <a:pt x="927753" y="2336863"/>
                </a:lnTo>
                <a:lnTo>
                  <a:pt x="801652" y="2613088"/>
                </a:lnTo>
                <a:close/>
                <a:moveTo>
                  <a:pt x="1012145" y="2336862"/>
                </a:moveTo>
                <a:lnTo>
                  <a:pt x="1264347" y="2336862"/>
                </a:lnTo>
                <a:lnTo>
                  <a:pt x="1138246" y="2613087"/>
                </a:lnTo>
                <a:close/>
                <a:moveTo>
                  <a:pt x="1685333" y="2336861"/>
                </a:moveTo>
                <a:lnTo>
                  <a:pt x="1937535" y="2336861"/>
                </a:lnTo>
                <a:lnTo>
                  <a:pt x="1811434" y="2613086"/>
                </a:lnTo>
                <a:close/>
                <a:moveTo>
                  <a:pt x="1348739" y="2336860"/>
                </a:moveTo>
                <a:lnTo>
                  <a:pt x="1600941" y="2336860"/>
                </a:lnTo>
                <a:lnTo>
                  <a:pt x="1474840" y="2613085"/>
                </a:lnTo>
                <a:close/>
                <a:moveTo>
                  <a:pt x="2336864" y="1685332"/>
                </a:moveTo>
                <a:lnTo>
                  <a:pt x="2613089" y="1811433"/>
                </a:lnTo>
                <a:lnTo>
                  <a:pt x="2336864" y="1937534"/>
                </a:lnTo>
                <a:close/>
                <a:moveTo>
                  <a:pt x="276227" y="1685332"/>
                </a:moveTo>
                <a:lnTo>
                  <a:pt x="276227" y="1937534"/>
                </a:lnTo>
                <a:lnTo>
                  <a:pt x="2" y="1811433"/>
                </a:lnTo>
                <a:close/>
                <a:moveTo>
                  <a:pt x="2336863" y="1348738"/>
                </a:moveTo>
                <a:lnTo>
                  <a:pt x="2613088" y="1474839"/>
                </a:lnTo>
                <a:lnTo>
                  <a:pt x="2336863" y="1600940"/>
                </a:lnTo>
                <a:close/>
                <a:moveTo>
                  <a:pt x="276228" y="1348738"/>
                </a:moveTo>
                <a:lnTo>
                  <a:pt x="276228" y="1600940"/>
                </a:lnTo>
                <a:lnTo>
                  <a:pt x="3" y="1474839"/>
                </a:lnTo>
                <a:close/>
                <a:moveTo>
                  <a:pt x="2336861" y="1012144"/>
                </a:moveTo>
                <a:lnTo>
                  <a:pt x="2613086" y="1138245"/>
                </a:lnTo>
                <a:lnTo>
                  <a:pt x="2336861" y="1264346"/>
                </a:lnTo>
                <a:close/>
                <a:moveTo>
                  <a:pt x="276226" y="1012144"/>
                </a:moveTo>
                <a:lnTo>
                  <a:pt x="276226" y="1264346"/>
                </a:lnTo>
                <a:lnTo>
                  <a:pt x="1" y="1138245"/>
                </a:lnTo>
                <a:close/>
                <a:moveTo>
                  <a:pt x="2336862" y="675550"/>
                </a:moveTo>
                <a:lnTo>
                  <a:pt x="2613087" y="801651"/>
                </a:lnTo>
                <a:lnTo>
                  <a:pt x="2336862" y="927752"/>
                </a:lnTo>
                <a:close/>
                <a:moveTo>
                  <a:pt x="276225" y="675550"/>
                </a:moveTo>
                <a:lnTo>
                  <a:pt x="276225" y="927752"/>
                </a:lnTo>
                <a:lnTo>
                  <a:pt x="0" y="801651"/>
                </a:lnTo>
                <a:close/>
                <a:moveTo>
                  <a:pt x="1138246" y="3"/>
                </a:moveTo>
                <a:lnTo>
                  <a:pt x="1264347" y="276229"/>
                </a:lnTo>
                <a:lnTo>
                  <a:pt x="1012145" y="276229"/>
                </a:lnTo>
                <a:close/>
                <a:moveTo>
                  <a:pt x="801652" y="2"/>
                </a:moveTo>
                <a:lnTo>
                  <a:pt x="927753" y="276227"/>
                </a:lnTo>
                <a:lnTo>
                  <a:pt x="675551" y="276227"/>
                </a:lnTo>
                <a:close/>
                <a:moveTo>
                  <a:pt x="1474840" y="1"/>
                </a:moveTo>
                <a:lnTo>
                  <a:pt x="1600941" y="276227"/>
                </a:lnTo>
                <a:lnTo>
                  <a:pt x="1348739" y="276227"/>
                </a:lnTo>
                <a:close/>
                <a:moveTo>
                  <a:pt x="1811434" y="0"/>
                </a:moveTo>
                <a:lnTo>
                  <a:pt x="1937535" y="276226"/>
                </a:lnTo>
                <a:lnTo>
                  <a:pt x="1685333" y="276226"/>
                </a:lnTo>
                <a:close/>
              </a:path>
            </a:pathLst>
          </a:custGeom>
          <a:solidFill>
            <a:srgbClr val="FFC001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40" name="Octagon 39"/>
          <p:cNvSpPr/>
          <p:nvPr/>
        </p:nvSpPr>
        <p:spPr>
          <a:xfrm>
            <a:off x="8351481" y="2328433"/>
            <a:ext cx="2087162" cy="2063077"/>
          </a:xfrm>
          <a:prstGeom prst="octagon">
            <a:avLst>
              <a:gd name="adj" fmla="val 1171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1" name="Octagon 16"/>
          <p:cNvSpPr/>
          <p:nvPr/>
        </p:nvSpPr>
        <p:spPr>
          <a:xfrm>
            <a:off x="8593129" y="2328433"/>
            <a:ext cx="1845514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514" h="2063077">
                <a:moveTo>
                  <a:pt x="0" y="2063077"/>
                </a:moveTo>
                <a:lnTo>
                  <a:pt x="1603866" y="0"/>
                </a:lnTo>
                <a:lnTo>
                  <a:pt x="1845514" y="241648"/>
                </a:lnTo>
                <a:lnTo>
                  <a:pt x="1845514" y="1821429"/>
                </a:lnTo>
                <a:lnTo>
                  <a:pt x="1603866" y="2063077"/>
                </a:lnTo>
                <a:lnTo>
                  <a:pt x="0" y="206307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2" name="Oval 41"/>
          <p:cNvSpPr/>
          <p:nvPr/>
        </p:nvSpPr>
        <p:spPr>
          <a:xfrm>
            <a:off x="8487113" y="2484571"/>
            <a:ext cx="178213" cy="17821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29" name="Group 28"/>
          <p:cNvGrpSpPr/>
          <p:nvPr/>
        </p:nvGrpSpPr>
        <p:grpSpPr>
          <a:xfrm>
            <a:off x="8682235" y="2651359"/>
            <a:ext cx="1416559" cy="1417223"/>
            <a:chOff x="1753933" y="2029826"/>
            <a:chExt cx="1416559" cy="1417223"/>
          </a:xfrm>
          <a:solidFill>
            <a:srgbClr val="17AEFF">
              <a:alpha val="49000"/>
            </a:srgbClr>
          </a:solidFill>
        </p:grpSpPr>
        <p:sp>
          <p:nvSpPr>
            <p:cNvPr id="30" name="Rounded Rectangle 29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sp>
        <p:nvSpPr>
          <p:cNvPr id="52" name="Freeform 51"/>
          <p:cNvSpPr/>
          <p:nvPr/>
        </p:nvSpPr>
        <p:spPr>
          <a:xfrm>
            <a:off x="4747878" y="2054648"/>
            <a:ext cx="2613089" cy="2613088"/>
          </a:xfrm>
          <a:custGeom>
            <a:avLst/>
            <a:gdLst>
              <a:gd name="connsiteX0" fmla="*/ 675551 w 2613089"/>
              <a:gd name="connsiteY0" fmla="*/ 2336863 h 2613088"/>
              <a:gd name="connsiteX1" fmla="*/ 927753 w 2613089"/>
              <a:gd name="connsiteY1" fmla="*/ 2336863 h 2613088"/>
              <a:gd name="connsiteX2" fmla="*/ 801652 w 2613089"/>
              <a:gd name="connsiteY2" fmla="*/ 2613088 h 2613088"/>
              <a:gd name="connsiteX3" fmla="*/ 1012145 w 2613089"/>
              <a:gd name="connsiteY3" fmla="*/ 2336862 h 2613088"/>
              <a:gd name="connsiteX4" fmla="*/ 1264347 w 2613089"/>
              <a:gd name="connsiteY4" fmla="*/ 2336862 h 2613088"/>
              <a:gd name="connsiteX5" fmla="*/ 1138246 w 2613089"/>
              <a:gd name="connsiteY5" fmla="*/ 2613087 h 2613088"/>
              <a:gd name="connsiteX6" fmla="*/ 1685333 w 2613089"/>
              <a:gd name="connsiteY6" fmla="*/ 2336861 h 2613088"/>
              <a:gd name="connsiteX7" fmla="*/ 1937535 w 2613089"/>
              <a:gd name="connsiteY7" fmla="*/ 2336861 h 2613088"/>
              <a:gd name="connsiteX8" fmla="*/ 1811434 w 2613089"/>
              <a:gd name="connsiteY8" fmla="*/ 2613086 h 2613088"/>
              <a:gd name="connsiteX9" fmla="*/ 1348739 w 2613089"/>
              <a:gd name="connsiteY9" fmla="*/ 2336860 h 2613088"/>
              <a:gd name="connsiteX10" fmla="*/ 1600941 w 2613089"/>
              <a:gd name="connsiteY10" fmla="*/ 2336860 h 2613088"/>
              <a:gd name="connsiteX11" fmla="*/ 1474840 w 2613089"/>
              <a:gd name="connsiteY11" fmla="*/ 2613085 h 2613088"/>
              <a:gd name="connsiteX12" fmla="*/ 2336864 w 2613089"/>
              <a:gd name="connsiteY12" fmla="*/ 1685332 h 2613088"/>
              <a:gd name="connsiteX13" fmla="*/ 2613089 w 2613089"/>
              <a:gd name="connsiteY13" fmla="*/ 1811433 h 2613088"/>
              <a:gd name="connsiteX14" fmla="*/ 2336864 w 2613089"/>
              <a:gd name="connsiteY14" fmla="*/ 1937534 h 2613088"/>
              <a:gd name="connsiteX15" fmla="*/ 276227 w 2613089"/>
              <a:gd name="connsiteY15" fmla="*/ 1685332 h 2613088"/>
              <a:gd name="connsiteX16" fmla="*/ 276227 w 2613089"/>
              <a:gd name="connsiteY16" fmla="*/ 1937534 h 2613088"/>
              <a:gd name="connsiteX17" fmla="*/ 2 w 2613089"/>
              <a:gd name="connsiteY17" fmla="*/ 1811433 h 2613088"/>
              <a:gd name="connsiteX18" fmla="*/ 2336863 w 2613089"/>
              <a:gd name="connsiteY18" fmla="*/ 1348738 h 2613088"/>
              <a:gd name="connsiteX19" fmla="*/ 2613088 w 2613089"/>
              <a:gd name="connsiteY19" fmla="*/ 1474839 h 2613088"/>
              <a:gd name="connsiteX20" fmla="*/ 2336863 w 2613089"/>
              <a:gd name="connsiteY20" fmla="*/ 1600940 h 2613088"/>
              <a:gd name="connsiteX21" fmla="*/ 276228 w 2613089"/>
              <a:gd name="connsiteY21" fmla="*/ 1348738 h 2613088"/>
              <a:gd name="connsiteX22" fmla="*/ 276228 w 2613089"/>
              <a:gd name="connsiteY22" fmla="*/ 1600940 h 2613088"/>
              <a:gd name="connsiteX23" fmla="*/ 3 w 2613089"/>
              <a:gd name="connsiteY23" fmla="*/ 1474839 h 2613088"/>
              <a:gd name="connsiteX24" fmla="*/ 2336861 w 2613089"/>
              <a:gd name="connsiteY24" fmla="*/ 1012144 h 2613088"/>
              <a:gd name="connsiteX25" fmla="*/ 2613086 w 2613089"/>
              <a:gd name="connsiteY25" fmla="*/ 1138245 h 2613088"/>
              <a:gd name="connsiteX26" fmla="*/ 2336861 w 2613089"/>
              <a:gd name="connsiteY26" fmla="*/ 1264346 h 2613088"/>
              <a:gd name="connsiteX27" fmla="*/ 276226 w 2613089"/>
              <a:gd name="connsiteY27" fmla="*/ 1012144 h 2613088"/>
              <a:gd name="connsiteX28" fmla="*/ 276226 w 2613089"/>
              <a:gd name="connsiteY28" fmla="*/ 1264346 h 2613088"/>
              <a:gd name="connsiteX29" fmla="*/ 1 w 2613089"/>
              <a:gd name="connsiteY29" fmla="*/ 1138245 h 2613088"/>
              <a:gd name="connsiteX30" fmla="*/ 2336862 w 2613089"/>
              <a:gd name="connsiteY30" fmla="*/ 675550 h 2613088"/>
              <a:gd name="connsiteX31" fmla="*/ 2613087 w 2613089"/>
              <a:gd name="connsiteY31" fmla="*/ 801651 h 2613088"/>
              <a:gd name="connsiteX32" fmla="*/ 2336862 w 2613089"/>
              <a:gd name="connsiteY32" fmla="*/ 927752 h 2613088"/>
              <a:gd name="connsiteX33" fmla="*/ 276225 w 2613089"/>
              <a:gd name="connsiteY33" fmla="*/ 675550 h 2613088"/>
              <a:gd name="connsiteX34" fmla="*/ 276225 w 2613089"/>
              <a:gd name="connsiteY34" fmla="*/ 927752 h 2613088"/>
              <a:gd name="connsiteX35" fmla="*/ 0 w 2613089"/>
              <a:gd name="connsiteY35" fmla="*/ 801651 h 2613088"/>
              <a:gd name="connsiteX36" fmla="*/ 1138246 w 2613089"/>
              <a:gd name="connsiteY36" fmla="*/ 3 h 2613088"/>
              <a:gd name="connsiteX37" fmla="*/ 1264347 w 2613089"/>
              <a:gd name="connsiteY37" fmla="*/ 276229 h 2613088"/>
              <a:gd name="connsiteX38" fmla="*/ 1012145 w 2613089"/>
              <a:gd name="connsiteY38" fmla="*/ 276229 h 2613088"/>
              <a:gd name="connsiteX39" fmla="*/ 801652 w 2613089"/>
              <a:gd name="connsiteY39" fmla="*/ 2 h 2613088"/>
              <a:gd name="connsiteX40" fmla="*/ 927753 w 2613089"/>
              <a:gd name="connsiteY40" fmla="*/ 276227 h 2613088"/>
              <a:gd name="connsiteX41" fmla="*/ 675551 w 2613089"/>
              <a:gd name="connsiteY41" fmla="*/ 276227 h 2613088"/>
              <a:gd name="connsiteX42" fmla="*/ 1474840 w 2613089"/>
              <a:gd name="connsiteY42" fmla="*/ 1 h 2613088"/>
              <a:gd name="connsiteX43" fmla="*/ 1600941 w 2613089"/>
              <a:gd name="connsiteY43" fmla="*/ 276227 h 2613088"/>
              <a:gd name="connsiteX44" fmla="*/ 1348739 w 2613089"/>
              <a:gd name="connsiteY44" fmla="*/ 276227 h 2613088"/>
              <a:gd name="connsiteX45" fmla="*/ 1811434 w 2613089"/>
              <a:gd name="connsiteY45" fmla="*/ 0 h 2613088"/>
              <a:gd name="connsiteX46" fmla="*/ 1937535 w 2613089"/>
              <a:gd name="connsiteY46" fmla="*/ 276226 h 2613088"/>
              <a:gd name="connsiteX47" fmla="*/ 1685333 w 2613089"/>
              <a:gd name="connsiteY47" fmla="*/ 276226 h 2613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13089" h="2613088">
                <a:moveTo>
                  <a:pt x="675551" y="2336863"/>
                </a:moveTo>
                <a:lnTo>
                  <a:pt x="927753" y="2336863"/>
                </a:lnTo>
                <a:lnTo>
                  <a:pt x="801652" y="2613088"/>
                </a:lnTo>
                <a:close/>
                <a:moveTo>
                  <a:pt x="1012145" y="2336862"/>
                </a:moveTo>
                <a:lnTo>
                  <a:pt x="1264347" y="2336862"/>
                </a:lnTo>
                <a:lnTo>
                  <a:pt x="1138246" y="2613087"/>
                </a:lnTo>
                <a:close/>
                <a:moveTo>
                  <a:pt x="1685333" y="2336861"/>
                </a:moveTo>
                <a:lnTo>
                  <a:pt x="1937535" y="2336861"/>
                </a:lnTo>
                <a:lnTo>
                  <a:pt x="1811434" y="2613086"/>
                </a:lnTo>
                <a:close/>
                <a:moveTo>
                  <a:pt x="1348739" y="2336860"/>
                </a:moveTo>
                <a:lnTo>
                  <a:pt x="1600941" y="2336860"/>
                </a:lnTo>
                <a:lnTo>
                  <a:pt x="1474840" y="2613085"/>
                </a:lnTo>
                <a:close/>
                <a:moveTo>
                  <a:pt x="2336864" y="1685332"/>
                </a:moveTo>
                <a:lnTo>
                  <a:pt x="2613089" y="1811433"/>
                </a:lnTo>
                <a:lnTo>
                  <a:pt x="2336864" y="1937534"/>
                </a:lnTo>
                <a:close/>
                <a:moveTo>
                  <a:pt x="276227" y="1685332"/>
                </a:moveTo>
                <a:lnTo>
                  <a:pt x="276227" y="1937534"/>
                </a:lnTo>
                <a:lnTo>
                  <a:pt x="2" y="1811433"/>
                </a:lnTo>
                <a:close/>
                <a:moveTo>
                  <a:pt x="2336863" y="1348738"/>
                </a:moveTo>
                <a:lnTo>
                  <a:pt x="2613088" y="1474839"/>
                </a:lnTo>
                <a:lnTo>
                  <a:pt x="2336863" y="1600940"/>
                </a:lnTo>
                <a:close/>
                <a:moveTo>
                  <a:pt x="276228" y="1348738"/>
                </a:moveTo>
                <a:lnTo>
                  <a:pt x="276228" y="1600940"/>
                </a:lnTo>
                <a:lnTo>
                  <a:pt x="3" y="1474839"/>
                </a:lnTo>
                <a:close/>
                <a:moveTo>
                  <a:pt x="2336861" y="1012144"/>
                </a:moveTo>
                <a:lnTo>
                  <a:pt x="2613086" y="1138245"/>
                </a:lnTo>
                <a:lnTo>
                  <a:pt x="2336861" y="1264346"/>
                </a:lnTo>
                <a:close/>
                <a:moveTo>
                  <a:pt x="276226" y="1012144"/>
                </a:moveTo>
                <a:lnTo>
                  <a:pt x="276226" y="1264346"/>
                </a:lnTo>
                <a:lnTo>
                  <a:pt x="1" y="1138245"/>
                </a:lnTo>
                <a:close/>
                <a:moveTo>
                  <a:pt x="2336862" y="675550"/>
                </a:moveTo>
                <a:lnTo>
                  <a:pt x="2613087" y="801651"/>
                </a:lnTo>
                <a:lnTo>
                  <a:pt x="2336862" y="927752"/>
                </a:lnTo>
                <a:close/>
                <a:moveTo>
                  <a:pt x="276225" y="675550"/>
                </a:moveTo>
                <a:lnTo>
                  <a:pt x="276225" y="927752"/>
                </a:lnTo>
                <a:lnTo>
                  <a:pt x="0" y="801651"/>
                </a:lnTo>
                <a:close/>
                <a:moveTo>
                  <a:pt x="1138246" y="3"/>
                </a:moveTo>
                <a:lnTo>
                  <a:pt x="1264347" y="276229"/>
                </a:lnTo>
                <a:lnTo>
                  <a:pt x="1012145" y="276229"/>
                </a:lnTo>
                <a:close/>
                <a:moveTo>
                  <a:pt x="801652" y="2"/>
                </a:moveTo>
                <a:lnTo>
                  <a:pt x="927753" y="276227"/>
                </a:lnTo>
                <a:lnTo>
                  <a:pt x="675551" y="276227"/>
                </a:lnTo>
                <a:close/>
                <a:moveTo>
                  <a:pt x="1474840" y="1"/>
                </a:moveTo>
                <a:lnTo>
                  <a:pt x="1600941" y="276227"/>
                </a:lnTo>
                <a:lnTo>
                  <a:pt x="1348739" y="276227"/>
                </a:lnTo>
                <a:close/>
                <a:moveTo>
                  <a:pt x="1811434" y="0"/>
                </a:moveTo>
                <a:lnTo>
                  <a:pt x="1937535" y="276226"/>
                </a:lnTo>
                <a:lnTo>
                  <a:pt x="1685333" y="276226"/>
                </a:lnTo>
                <a:close/>
              </a:path>
            </a:pathLst>
          </a:custGeom>
          <a:solidFill>
            <a:srgbClr val="FFC001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53" name="Octagon 52"/>
          <p:cNvSpPr/>
          <p:nvPr/>
        </p:nvSpPr>
        <p:spPr>
          <a:xfrm>
            <a:off x="5010841" y="2328433"/>
            <a:ext cx="2087162" cy="2063077"/>
          </a:xfrm>
          <a:prstGeom prst="octagon">
            <a:avLst>
              <a:gd name="adj" fmla="val 1171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4" name="Octagon 16"/>
          <p:cNvSpPr/>
          <p:nvPr/>
        </p:nvSpPr>
        <p:spPr>
          <a:xfrm>
            <a:off x="5252489" y="2328433"/>
            <a:ext cx="1845514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514" h="2063077">
                <a:moveTo>
                  <a:pt x="0" y="2063077"/>
                </a:moveTo>
                <a:lnTo>
                  <a:pt x="1603866" y="0"/>
                </a:lnTo>
                <a:lnTo>
                  <a:pt x="1845514" y="241648"/>
                </a:lnTo>
                <a:lnTo>
                  <a:pt x="1845514" y="1821429"/>
                </a:lnTo>
                <a:lnTo>
                  <a:pt x="1603866" y="2063077"/>
                </a:lnTo>
                <a:lnTo>
                  <a:pt x="0" y="206307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5" name="Oval 54"/>
          <p:cNvSpPr/>
          <p:nvPr/>
        </p:nvSpPr>
        <p:spPr>
          <a:xfrm>
            <a:off x="5146473" y="2484571"/>
            <a:ext cx="178213" cy="17821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45" name="Group 44"/>
          <p:cNvGrpSpPr/>
          <p:nvPr/>
        </p:nvGrpSpPr>
        <p:grpSpPr>
          <a:xfrm>
            <a:off x="5341595" y="2651359"/>
            <a:ext cx="1416559" cy="1417223"/>
            <a:chOff x="1753933" y="2029826"/>
            <a:chExt cx="1416559" cy="1417223"/>
          </a:xfrm>
          <a:solidFill>
            <a:srgbClr val="17AEFF">
              <a:alpha val="49000"/>
            </a:srgbClr>
          </a:solidFill>
        </p:grpSpPr>
        <p:sp>
          <p:nvSpPr>
            <p:cNvPr id="46" name="Rounded Rectangle 45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48" name="Rounded Rectangle 47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sp>
        <p:nvSpPr>
          <p:cNvPr id="63" name="Freeform 62"/>
          <p:cNvSpPr/>
          <p:nvPr/>
        </p:nvSpPr>
        <p:spPr>
          <a:xfrm>
            <a:off x="1372965" y="2054648"/>
            <a:ext cx="2613089" cy="2613088"/>
          </a:xfrm>
          <a:custGeom>
            <a:avLst/>
            <a:gdLst>
              <a:gd name="connsiteX0" fmla="*/ 675551 w 2613089"/>
              <a:gd name="connsiteY0" fmla="*/ 2336863 h 2613088"/>
              <a:gd name="connsiteX1" fmla="*/ 927753 w 2613089"/>
              <a:gd name="connsiteY1" fmla="*/ 2336863 h 2613088"/>
              <a:gd name="connsiteX2" fmla="*/ 801652 w 2613089"/>
              <a:gd name="connsiteY2" fmla="*/ 2613088 h 2613088"/>
              <a:gd name="connsiteX3" fmla="*/ 1012145 w 2613089"/>
              <a:gd name="connsiteY3" fmla="*/ 2336862 h 2613088"/>
              <a:gd name="connsiteX4" fmla="*/ 1264347 w 2613089"/>
              <a:gd name="connsiteY4" fmla="*/ 2336862 h 2613088"/>
              <a:gd name="connsiteX5" fmla="*/ 1138246 w 2613089"/>
              <a:gd name="connsiteY5" fmla="*/ 2613087 h 2613088"/>
              <a:gd name="connsiteX6" fmla="*/ 1685333 w 2613089"/>
              <a:gd name="connsiteY6" fmla="*/ 2336861 h 2613088"/>
              <a:gd name="connsiteX7" fmla="*/ 1937535 w 2613089"/>
              <a:gd name="connsiteY7" fmla="*/ 2336861 h 2613088"/>
              <a:gd name="connsiteX8" fmla="*/ 1811434 w 2613089"/>
              <a:gd name="connsiteY8" fmla="*/ 2613086 h 2613088"/>
              <a:gd name="connsiteX9" fmla="*/ 1348739 w 2613089"/>
              <a:gd name="connsiteY9" fmla="*/ 2336860 h 2613088"/>
              <a:gd name="connsiteX10" fmla="*/ 1600941 w 2613089"/>
              <a:gd name="connsiteY10" fmla="*/ 2336860 h 2613088"/>
              <a:gd name="connsiteX11" fmla="*/ 1474840 w 2613089"/>
              <a:gd name="connsiteY11" fmla="*/ 2613085 h 2613088"/>
              <a:gd name="connsiteX12" fmla="*/ 2336864 w 2613089"/>
              <a:gd name="connsiteY12" fmla="*/ 1685332 h 2613088"/>
              <a:gd name="connsiteX13" fmla="*/ 2613089 w 2613089"/>
              <a:gd name="connsiteY13" fmla="*/ 1811433 h 2613088"/>
              <a:gd name="connsiteX14" fmla="*/ 2336864 w 2613089"/>
              <a:gd name="connsiteY14" fmla="*/ 1937534 h 2613088"/>
              <a:gd name="connsiteX15" fmla="*/ 276227 w 2613089"/>
              <a:gd name="connsiteY15" fmla="*/ 1685332 h 2613088"/>
              <a:gd name="connsiteX16" fmla="*/ 276227 w 2613089"/>
              <a:gd name="connsiteY16" fmla="*/ 1937534 h 2613088"/>
              <a:gd name="connsiteX17" fmla="*/ 2 w 2613089"/>
              <a:gd name="connsiteY17" fmla="*/ 1811433 h 2613088"/>
              <a:gd name="connsiteX18" fmla="*/ 2336863 w 2613089"/>
              <a:gd name="connsiteY18" fmla="*/ 1348738 h 2613088"/>
              <a:gd name="connsiteX19" fmla="*/ 2613088 w 2613089"/>
              <a:gd name="connsiteY19" fmla="*/ 1474839 h 2613088"/>
              <a:gd name="connsiteX20" fmla="*/ 2336863 w 2613089"/>
              <a:gd name="connsiteY20" fmla="*/ 1600940 h 2613088"/>
              <a:gd name="connsiteX21" fmla="*/ 276228 w 2613089"/>
              <a:gd name="connsiteY21" fmla="*/ 1348738 h 2613088"/>
              <a:gd name="connsiteX22" fmla="*/ 276228 w 2613089"/>
              <a:gd name="connsiteY22" fmla="*/ 1600940 h 2613088"/>
              <a:gd name="connsiteX23" fmla="*/ 3 w 2613089"/>
              <a:gd name="connsiteY23" fmla="*/ 1474839 h 2613088"/>
              <a:gd name="connsiteX24" fmla="*/ 2336861 w 2613089"/>
              <a:gd name="connsiteY24" fmla="*/ 1012144 h 2613088"/>
              <a:gd name="connsiteX25" fmla="*/ 2613086 w 2613089"/>
              <a:gd name="connsiteY25" fmla="*/ 1138245 h 2613088"/>
              <a:gd name="connsiteX26" fmla="*/ 2336861 w 2613089"/>
              <a:gd name="connsiteY26" fmla="*/ 1264346 h 2613088"/>
              <a:gd name="connsiteX27" fmla="*/ 276226 w 2613089"/>
              <a:gd name="connsiteY27" fmla="*/ 1012144 h 2613088"/>
              <a:gd name="connsiteX28" fmla="*/ 276226 w 2613089"/>
              <a:gd name="connsiteY28" fmla="*/ 1264346 h 2613088"/>
              <a:gd name="connsiteX29" fmla="*/ 1 w 2613089"/>
              <a:gd name="connsiteY29" fmla="*/ 1138245 h 2613088"/>
              <a:gd name="connsiteX30" fmla="*/ 2336862 w 2613089"/>
              <a:gd name="connsiteY30" fmla="*/ 675550 h 2613088"/>
              <a:gd name="connsiteX31" fmla="*/ 2613087 w 2613089"/>
              <a:gd name="connsiteY31" fmla="*/ 801651 h 2613088"/>
              <a:gd name="connsiteX32" fmla="*/ 2336862 w 2613089"/>
              <a:gd name="connsiteY32" fmla="*/ 927752 h 2613088"/>
              <a:gd name="connsiteX33" fmla="*/ 276225 w 2613089"/>
              <a:gd name="connsiteY33" fmla="*/ 675550 h 2613088"/>
              <a:gd name="connsiteX34" fmla="*/ 276225 w 2613089"/>
              <a:gd name="connsiteY34" fmla="*/ 927752 h 2613088"/>
              <a:gd name="connsiteX35" fmla="*/ 0 w 2613089"/>
              <a:gd name="connsiteY35" fmla="*/ 801651 h 2613088"/>
              <a:gd name="connsiteX36" fmla="*/ 1138246 w 2613089"/>
              <a:gd name="connsiteY36" fmla="*/ 3 h 2613088"/>
              <a:gd name="connsiteX37" fmla="*/ 1264347 w 2613089"/>
              <a:gd name="connsiteY37" fmla="*/ 276229 h 2613088"/>
              <a:gd name="connsiteX38" fmla="*/ 1012145 w 2613089"/>
              <a:gd name="connsiteY38" fmla="*/ 276229 h 2613088"/>
              <a:gd name="connsiteX39" fmla="*/ 801652 w 2613089"/>
              <a:gd name="connsiteY39" fmla="*/ 2 h 2613088"/>
              <a:gd name="connsiteX40" fmla="*/ 927753 w 2613089"/>
              <a:gd name="connsiteY40" fmla="*/ 276227 h 2613088"/>
              <a:gd name="connsiteX41" fmla="*/ 675551 w 2613089"/>
              <a:gd name="connsiteY41" fmla="*/ 276227 h 2613088"/>
              <a:gd name="connsiteX42" fmla="*/ 1474840 w 2613089"/>
              <a:gd name="connsiteY42" fmla="*/ 1 h 2613088"/>
              <a:gd name="connsiteX43" fmla="*/ 1600941 w 2613089"/>
              <a:gd name="connsiteY43" fmla="*/ 276227 h 2613088"/>
              <a:gd name="connsiteX44" fmla="*/ 1348739 w 2613089"/>
              <a:gd name="connsiteY44" fmla="*/ 276227 h 2613088"/>
              <a:gd name="connsiteX45" fmla="*/ 1811434 w 2613089"/>
              <a:gd name="connsiteY45" fmla="*/ 0 h 2613088"/>
              <a:gd name="connsiteX46" fmla="*/ 1937535 w 2613089"/>
              <a:gd name="connsiteY46" fmla="*/ 276226 h 2613088"/>
              <a:gd name="connsiteX47" fmla="*/ 1685333 w 2613089"/>
              <a:gd name="connsiteY47" fmla="*/ 276226 h 2613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13089" h="2613088">
                <a:moveTo>
                  <a:pt x="675551" y="2336863"/>
                </a:moveTo>
                <a:lnTo>
                  <a:pt x="927753" y="2336863"/>
                </a:lnTo>
                <a:lnTo>
                  <a:pt x="801652" y="2613088"/>
                </a:lnTo>
                <a:close/>
                <a:moveTo>
                  <a:pt x="1012145" y="2336862"/>
                </a:moveTo>
                <a:lnTo>
                  <a:pt x="1264347" y="2336862"/>
                </a:lnTo>
                <a:lnTo>
                  <a:pt x="1138246" y="2613087"/>
                </a:lnTo>
                <a:close/>
                <a:moveTo>
                  <a:pt x="1685333" y="2336861"/>
                </a:moveTo>
                <a:lnTo>
                  <a:pt x="1937535" y="2336861"/>
                </a:lnTo>
                <a:lnTo>
                  <a:pt x="1811434" y="2613086"/>
                </a:lnTo>
                <a:close/>
                <a:moveTo>
                  <a:pt x="1348739" y="2336860"/>
                </a:moveTo>
                <a:lnTo>
                  <a:pt x="1600941" y="2336860"/>
                </a:lnTo>
                <a:lnTo>
                  <a:pt x="1474840" y="2613085"/>
                </a:lnTo>
                <a:close/>
                <a:moveTo>
                  <a:pt x="2336864" y="1685332"/>
                </a:moveTo>
                <a:lnTo>
                  <a:pt x="2613089" y="1811433"/>
                </a:lnTo>
                <a:lnTo>
                  <a:pt x="2336864" y="1937534"/>
                </a:lnTo>
                <a:close/>
                <a:moveTo>
                  <a:pt x="276227" y="1685332"/>
                </a:moveTo>
                <a:lnTo>
                  <a:pt x="276227" y="1937534"/>
                </a:lnTo>
                <a:lnTo>
                  <a:pt x="2" y="1811433"/>
                </a:lnTo>
                <a:close/>
                <a:moveTo>
                  <a:pt x="2336863" y="1348738"/>
                </a:moveTo>
                <a:lnTo>
                  <a:pt x="2613088" y="1474839"/>
                </a:lnTo>
                <a:lnTo>
                  <a:pt x="2336863" y="1600940"/>
                </a:lnTo>
                <a:close/>
                <a:moveTo>
                  <a:pt x="276228" y="1348738"/>
                </a:moveTo>
                <a:lnTo>
                  <a:pt x="276228" y="1600940"/>
                </a:lnTo>
                <a:lnTo>
                  <a:pt x="3" y="1474839"/>
                </a:lnTo>
                <a:close/>
                <a:moveTo>
                  <a:pt x="2336861" y="1012144"/>
                </a:moveTo>
                <a:lnTo>
                  <a:pt x="2613086" y="1138245"/>
                </a:lnTo>
                <a:lnTo>
                  <a:pt x="2336861" y="1264346"/>
                </a:lnTo>
                <a:close/>
                <a:moveTo>
                  <a:pt x="276226" y="1012144"/>
                </a:moveTo>
                <a:lnTo>
                  <a:pt x="276226" y="1264346"/>
                </a:lnTo>
                <a:lnTo>
                  <a:pt x="1" y="1138245"/>
                </a:lnTo>
                <a:close/>
                <a:moveTo>
                  <a:pt x="2336862" y="675550"/>
                </a:moveTo>
                <a:lnTo>
                  <a:pt x="2613087" y="801651"/>
                </a:lnTo>
                <a:lnTo>
                  <a:pt x="2336862" y="927752"/>
                </a:lnTo>
                <a:close/>
                <a:moveTo>
                  <a:pt x="276225" y="675550"/>
                </a:moveTo>
                <a:lnTo>
                  <a:pt x="276225" y="927752"/>
                </a:lnTo>
                <a:lnTo>
                  <a:pt x="0" y="801651"/>
                </a:lnTo>
                <a:close/>
                <a:moveTo>
                  <a:pt x="1138246" y="3"/>
                </a:moveTo>
                <a:lnTo>
                  <a:pt x="1264347" y="276229"/>
                </a:lnTo>
                <a:lnTo>
                  <a:pt x="1012145" y="276229"/>
                </a:lnTo>
                <a:close/>
                <a:moveTo>
                  <a:pt x="801652" y="2"/>
                </a:moveTo>
                <a:lnTo>
                  <a:pt x="927753" y="276227"/>
                </a:lnTo>
                <a:lnTo>
                  <a:pt x="675551" y="276227"/>
                </a:lnTo>
                <a:close/>
                <a:moveTo>
                  <a:pt x="1474840" y="1"/>
                </a:moveTo>
                <a:lnTo>
                  <a:pt x="1600941" y="276227"/>
                </a:lnTo>
                <a:lnTo>
                  <a:pt x="1348739" y="276227"/>
                </a:lnTo>
                <a:close/>
                <a:moveTo>
                  <a:pt x="1811434" y="0"/>
                </a:moveTo>
                <a:lnTo>
                  <a:pt x="1937535" y="276226"/>
                </a:lnTo>
                <a:lnTo>
                  <a:pt x="1685333" y="276226"/>
                </a:lnTo>
                <a:close/>
              </a:path>
            </a:pathLst>
          </a:custGeom>
          <a:solidFill>
            <a:srgbClr val="FFC001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64" name="Octagon 63"/>
          <p:cNvSpPr/>
          <p:nvPr/>
        </p:nvSpPr>
        <p:spPr>
          <a:xfrm>
            <a:off x="1635928" y="2328433"/>
            <a:ext cx="2087162" cy="2063077"/>
          </a:xfrm>
          <a:prstGeom prst="octagon">
            <a:avLst>
              <a:gd name="adj" fmla="val 1171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5" name="Octagon 16"/>
          <p:cNvSpPr/>
          <p:nvPr/>
        </p:nvSpPr>
        <p:spPr>
          <a:xfrm>
            <a:off x="1877576" y="2328433"/>
            <a:ext cx="1845514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514" h="2063077">
                <a:moveTo>
                  <a:pt x="0" y="2063077"/>
                </a:moveTo>
                <a:lnTo>
                  <a:pt x="1603866" y="0"/>
                </a:lnTo>
                <a:lnTo>
                  <a:pt x="1845514" y="241648"/>
                </a:lnTo>
                <a:lnTo>
                  <a:pt x="1845514" y="1821429"/>
                </a:lnTo>
                <a:lnTo>
                  <a:pt x="1603866" y="2063077"/>
                </a:lnTo>
                <a:lnTo>
                  <a:pt x="0" y="206307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6" name="Oval 65"/>
          <p:cNvSpPr/>
          <p:nvPr/>
        </p:nvSpPr>
        <p:spPr>
          <a:xfrm>
            <a:off x="1771560" y="2484571"/>
            <a:ext cx="178213" cy="17821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58" name="Group 57"/>
          <p:cNvGrpSpPr/>
          <p:nvPr/>
        </p:nvGrpSpPr>
        <p:grpSpPr>
          <a:xfrm>
            <a:off x="1966682" y="2651359"/>
            <a:ext cx="1416559" cy="1417223"/>
            <a:chOff x="1753933" y="2029826"/>
            <a:chExt cx="1416559" cy="1417223"/>
          </a:xfrm>
          <a:solidFill>
            <a:srgbClr val="17AEFF">
              <a:alpha val="49000"/>
            </a:srgbClr>
          </a:solidFill>
        </p:grpSpPr>
        <p:sp>
          <p:nvSpPr>
            <p:cNvPr id="59" name="Rounded Rectangle 58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2167369" y="2734502"/>
            <a:ext cx="7738794" cy="1133888"/>
            <a:chOff x="2093627" y="4578050"/>
            <a:chExt cx="7738794" cy="1133888"/>
          </a:xfrm>
        </p:grpSpPr>
        <p:cxnSp>
          <p:nvCxnSpPr>
            <p:cNvPr id="68" name="Straight Connector 67"/>
            <p:cNvCxnSpPr>
              <a:stCxn id="83" idx="2"/>
              <a:endCxn id="82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stCxn id="81" idx="2"/>
              <a:endCxn id="80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stCxn id="81" idx="2"/>
              <a:endCxn id="79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88" idx="4"/>
              <a:endCxn id="81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80" idx="2"/>
              <a:endCxn id="92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80" idx="3"/>
              <a:endCxn id="78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stCxn id="83" idx="4"/>
              <a:endCxn id="84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>
              <a:stCxn id="83" idx="5"/>
              <a:endCxn id="85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stCxn id="88" idx="5"/>
              <a:endCxn id="82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>
              <a:stCxn id="83" idx="6"/>
              <a:endCxn id="86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9" name="Oval 78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0" name="Oval 79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1" name="Oval 80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3" name="Oval 82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17AEFF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5" name="Oval 84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6" name="Oval 85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87" name="Straight Connector 86"/>
            <p:cNvCxnSpPr>
              <a:stCxn id="91" idx="2"/>
              <a:endCxn id="88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3AFF00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89" name="Straight Connector 88"/>
            <p:cNvCxnSpPr>
              <a:stCxn id="91" idx="7"/>
              <a:endCxn id="90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1" name="Oval 90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2" name="Oval 91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167369" y="1530929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>
                <a:solidFill>
                  <a:schemeClr val="bg1"/>
                </a:solidFill>
              </a:rPr>
              <a:t>Node</a:t>
            </a:r>
            <a:r>
              <a:rPr lang="sv-SE" b="1" dirty="0">
                <a:solidFill>
                  <a:schemeClr val="bg1"/>
                </a:solidFill>
              </a:rPr>
              <a:t> 1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5517118" y="1530929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>
                <a:solidFill>
                  <a:schemeClr val="bg1"/>
                </a:solidFill>
              </a:rPr>
              <a:t>Node</a:t>
            </a:r>
            <a:r>
              <a:rPr lang="sv-SE" b="1" dirty="0">
                <a:solidFill>
                  <a:schemeClr val="bg1"/>
                </a:solidFill>
              </a:rPr>
              <a:t> 2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8820225" y="1537153"/>
            <a:ext cx="86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>
                <a:solidFill>
                  <a:schemeClr val="bg1"/>
                </a:solidFill>
              </a:rPr>
              <a:t>Node</a:t>
            </a:r>
            <a:r>
              <a:rPr lang="sv-SE" b="1" dirty="0">
                <a:solidFill>
                  <a:schemeClr val="bg1"/>
                </a:solidFill>
              </a:rPr>
              <a:t> 3</a:t>
            </a:r>
          </a:p>
        </p:txBody>
      </p:sp>
    </p:spTree>
    <p:extLst>
      <p:ext uri="{BB962C8B-B14F-4D97-AF65-F5344CB8AC3E}">
        <p14:creationId xmlns:p14="http://schemas.microsoft.com/office/powerpoint/2010/main" val="14691774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1"/>
          <p:cNvSpPr/>
          <p:nvPr/>
        </p:nvSpPr>
        <p:spPr>
          <a:xfrm>
            <a:off x="701738" y="367903"/>
            <a:ext cx="10880662" cy="6120044"/>
          </a:xfrm>
          <a:prstGeom prst="rect">
            <a:avLst/>
          </a:prstGeom>
          <a:solidFill>
            <a:srgbClr val="373F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54" name="Group 53"/>
          <p:cNvGrpSpPr/>
          <p:nvPr/>
        </p:nvGrpSpPr>
        <p:grpSpPr>
          <a:xfrm>
            <a:off x="6968713" y="4228819"/>
            <a:ext cx="3597566" cy="1629341"/>
            <a:chOff x="1627954" y="4762555"/>
            <a:chExt cx="1610726" cy="1629341"/>
          </a:xfrm>
        </p:grpSpPr>
        <p:sp>
          <p:nvSpPr>
            <p:cNvPr id="55" name="Oval 54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6431A">
                  <a:alpha val="50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56" name="Oval 55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6431A">
                  <a:alpha val="50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821398" y="4198970"/>
            <a:ext cx="1610726" cy="1629341"/>
            <a:chOff x="1627954" y="4762555"/>
            <a:chExt cx="1610726" cy="1629341"/>
          </a:xfrm>
        </p:grpSpPr>
        <p:sp>
          <p:nvSpPr>
            <p:cNvPr id="34" name="Oval 33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6431A">
                  <a:alpha val="50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41" name="Oval 40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6431A">
                  <a:alpha val="50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151777" y="1729928"/>
            <a:ext cx="703529" cy="729374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4094867" y="3164661"/>
            <a:ext cx="351551" cy="393075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982271" y="4263095"/>
            <a:ext cx="407237" cy="388074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151777" y="3164661"/>
            <a:ext cx="377193" cy="409348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4094867" y="4263095"/>
            <a:ext cx="351551" cy="407507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8001500" y="3164660"/>
            <a:ext cx="400090" cy="409349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8026751" y="4279368"/>
            <a:ext cx="374839" cy="389024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754270" y="4425452"/>
            <a:ext cx="0" cy="96854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560665" y="1729928"/>
            <a:ext cx="735476" cy="729373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9106949" y="4279368"/>
            <a:ext cx="374840" cy="391233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300334" y="4524518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382886" y="3427925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243424" y="341165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300334" y="2313218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7150057" y="2313217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255506" y="342792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175308" y="4522308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255506" y="4522306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335705" y="4524517"/>
            <a:ext cx="997527" cy="997527"/>
          </a:xfrm>
          <a:prstGeom prst="ellipse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/c5</a:t>
            </a:r>
          </a:p>
        </p:txBody>
      </p:sp>
      <p:sp>
        <p:nvSpPr>
          <p:cNvPr id="3" name="Oval 2"/>
          <p:cNvSpPr/>
          <p:nvPr/>
        </p:nvSpPr>
        <p:spPr>
          <a:xfrm>
            <a:off x="5709222" y="878485"/>
            <a:ext cx="997527" cy="997527"/>
          </a:xfrm>
          <a:prstGeom prst="ellipse">
            <a:avLst/>
          </a:prstGeom>
          <a:solidFill>
            <a:srgbClr val="1079B2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39" name="Oval 38"/>
          <p:cNvSpPr/>
          <p:nvPr/>
        </p:nvSpPr>
        <p:spPr>
          <a:xfrm>
            <a:off x="2130828" y="450508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/c1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2127997" y="4505085"/>
            <a:ext cx="997527" cy="997527"/>
            <a:chOff x="1978560" y="5109171"/>
            <a:chExt cx="997527" cy="997527"/>
          </a:xfrm>
          <a:effectLst/>
        </p:grpSpPr>
        <p:sp>
          <p:nvSpPr>
            <p:cNvPr id="44" name="Oval 43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F55A22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5" name="Cross 44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bg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175307" y="4522306"/>
            <a:ext cx="997527" cy="997527"/>
            <a:chOff x="1978560" y="5109171"/>
            <a:chExt cx="997527" cy="997527"/>
          </a:xfrm>
          <a:effectLst/>
        </p:grpSpPr>
        <p:sp>
          <p:nvSpPr>
            <p:cNvPr id="48" name="Oval 47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F55A22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9" name="Cross 48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bg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sp>
        <p:nvSpPr>
          <p:cNvPr id="51" name="b1 supervising"/>
          <p:cNvSpPr/>
          <p:nvPr/>
        </p:nvSpPr>
        <p:spPr>
          <a:xfrm>
            <a:off x="3243424" y="3411652"/>
            <a:ext cx="997527" cy="997527"/>
          </a:xfrm>
          <a:prstGeom prst="ellipse">
            <a:avLst/>
          </a:prstGeom>
          <a:solidFill>
            <a:srgbClr val="FFC001"/>
          </a:solidFill>
          <a:ln w="168275">
            <a:solidFill>
              <a:srgbClr val="E5AD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52" name="b3 supervising"/>
          <p:cNvSpPr/>
          <p:nvPr/>
        </p:nvSpPr>
        <p:spPr>
          <a:xfrm>
            <a:off x="8255506" y="3427925"/>
            <a:ext cx="997527" cy="997527"/>
          </a:xfrm>
          <a:prstGeom prst="ellipse">
            <a:avLst/>
          </a:prstGeom>
          <a:solidFill>
            <a:srgbClr val="FFC001"/>
          </a:solidFill>
          <a:ln w="168275">
            <a:solidFill>
              <a:srgbClr val="E5AD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46" name="Rectangle 45" hidden="1"/>
          <p:cNvSpPr/>
          <p:nvPr/>
        </p:nvSpPr>
        <p:spPr>
          <a:xfrm>
            <a:off x="0" y="2646194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/>
                </a:solidFill>
              </a:rPr>
              <a:t>99.9999999% </a:t>
            </a:r>
            <a:r>
              <a:rPr lang="sv-SE" b="1" dirty="0" err="1">
                <a:solidFill>
                  <a:schemeClr val="tx1"/>
                </a:solidFill>
              </a:rPr>
              <a:t>uptime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~0.03 sekunder </a:t>
            </a:r>
            <a:r>
              <a:rPr lang="sv-SE" b="1" dirty="0" err="1">
                <a:solidFill>
                  <a:schemeClr val="tx1"/>
                </a:solidFill>
              </a:rPr>
              <a:t>downtime</a:t>
            </a:r>
            <a:r>
              <a:rPr lang="sv-SE" b="1" dirty="0">
                <a:solidFill>
                  <a:schemeClr val="tx1"/>
                </a:solidFill>
              </a:rPr>
              <a:t> per år</a:t>
            </a:r>
          </a:p>
        </p:txBody>
      </p:sp>
    </p:spTree>
    <p:extLst>
      <p:ext uri="{BB962C8B-B14F-4D97-AF65-F5344CB8AC3E}">
        <p14:creationId xmlns:p14="http://schemas.microsoft.com/office/powerpoint/2010/main" val="697655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C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ruta 26">
            <a:extLst>
              <a:ext uri="{FF2B5EF4-FFF2-40B4-BE49-F238E27FC236}">
                <a16:creationId xmlns:a16="http://schemas.microsoft.com/office/drawing/2014/main" id="{5B04E497-0E79-0341-810B-6BD303870B85}"/>
              </a:ext>
            </a:extLst>
          </p:cNvPr>
          <p:cNvSpPr txBox="1"/>
          <p:nvPr/>
        </p:nvSpPr>
        <p:spPr>
          <a:xfrm>
            <a:off x="3753853" y="1306792"/>
            <a:ext cx="613501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8800" dirty="0">
                <a:solidFill>
                  <a:schemeClr val="bg1">
                    <a:lumMod val="95000"/>
                  </a:schemeClr>
                </a:solidFill>
                <a:latin typeface="Baron Neue" panose="020B0000000000000000" pitchFamily="34" charset="0"/>
                <a:ea typeface="Tahoma" charset="0"/>
                <a:cs typeface="Tahoma" charset="0"/>
              </a:rPr>
              <a:t>asynkron</a:t>
            </a:r>
            <a:endParaRPr lang="sv-SE" sz="11500" dirty="0">
              <a:solidFill>
                <a:schemeClr val="bg1">
                  <a:lumMod val="95000"/>
                </a:schemeClr>
              </a:solidFill>
              <a:latin typeface="Baron Neue" panose="020B0000000000000000" pitchFamily="34" charset="0"/>
              <a:ea typeface="Tahoma" charset="0"/>
              <a:cs typeface="Tahoma" charset="0"/>
            </a:endParaRPr>
          </a:p>
        </p:txBody>
      </p:sp>
      <p:grpSp>
        <p:nvGrpSpPr>
          <p:cNvPr id="28" name="Grupp 27">
            <a:extLst>
              <a:ext uri="{FF2B5EF4-FFF2-40B4-BE49-F238E27FC236}">
                <a16:creationId xmlns:a16="http://schemas.microsoft.com/office/drawing/2014/main" id="{E0D61FE6-912A-484B-894A-1C0C26F792D7}"/>
              </a:ext>
            </a:extLst>
          </p:cNvPr>
          <p:cNvGrpSpPr/>
          <p:nvPr/>
        </p:nvGrpSpPr>
        <p:grpSpPr>
          <a:xfrm>
            <a:off x="2303134" y="1689547"/>
            <a:ext cx="1218606" cy="1203103"/>
            <a:chOff x="2007622" y="2133197"/>
            <a:chExt cx="1218606" cy="1203103"/>
          </a:xfrm>
        </p:grpSpPr>
        <p:sp>
          <p:nvSpPr>
            <p:cNvPr id="29" name="Parallellogram 28">
              <a:extLst>
                <a:ext uri="{FF2B5EF4-FFF2-40B4-BE49-F238E27FC236}">
                  <a16:creationId xmlns:a16="http://schemas.microsoft.com/office/drawing/2014/main" id="{18FAF312-1D57-944B-AA74-348E80F0BB84}"/>
                </a:ext>
              </a:extLst>
            </p:cNvPr>
            <p:cNvSpPr/>
            <p:nvPr/>
          </p:nvSpPr>
          <p:spPr>
            <a:xfrm>
              <a:off x="2007622" y="2133197"/>
              <a:ext cx="802247" cy="1203103"/>
            </a:xfrm>
            <a:prstGeom prst="parallelogram">
              <a:avLst>
                <a:gd name="adj" fmla="val 52301"/>
              </a:avLst>
            </a:prstGeom>
            <a:gradFill>
              <a:gsLst>
                <a:gs pos="51000">
                  <a:srgbClr val="4969B3"/>
                </a:gs>
                <a:gs pos="25000">
                  <a:srgbClr val="443065"/>
                </a:gs>
                <a:gs pos="97000">
                  <a:srgbClr val="3F9DD7"/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30" name="Frihandsfigur 29">
              <a:extLst>
                <a:ext uri="{FF2B5EF4-FFF2-40B4-BE49-F238E27FC236}">
                  <a16:creationId xmlns:a16="http://schemas.microsoft.com/office/drawing/2014/main" id="{A19B3A4B-477F-CC4B-B39F-1F9F99487236}"/>
                </a:ext>
              </a:extLst>
            </p:cNvPr>
            <p:cNvSpPr/>
            <p:nvPr/>
          </p:nvSpPr>
          <p:spPr>
            <a:xfrm flipH="1">
              <a:off x="2428819" y="2133197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100000">
                  <a:srgbClr val="4267AA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  <p:sp>
          <p:nvSpPr>
            <p:cNvPr id="31" name="Frihandsfigur 30">
              <a:extLst>
                <a:ext uri="{FF2B5EF4-FFF2-40B4-BE49-F238E27FC236}">
                  <a16:creationId xmlns:a16="http://schemas.microsoft.com/office/drawing/2014/main" id="{A1200AFA-865D-C046-838A-22B791A8BD50}"/>
                </a:ext>
              </a:extLst>
            </p:cNvPr>
            <p:cNvSpPr/>
            <p:nvPr/>
          </p:nvSpPr>
          <p:spPr>
            <a:xfrm flipH="1">
              <a:off x="2614728" y="2133197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90000">
                  <a:srgbClr val="4267AA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</p:grpSp>
      <p:grpSp>
        <p:nvGrpSpPr>
          <p:cNvPr id="62" name="Grupp 61">
            <a:extLst>
              <a:ext uri="{FF2B5EF4-FFF2-40B4-BE49-F238E27FC236}">
                <a16:creationId xmlns:a16="http://schemas.microsoft.com/office/drawing/2014/main" id="{E81467CE-4133-5745-A4FA-1DA6313C7419}"/>
              </a:ext>
            </a:extLst>
          </p:cNvPr>
          <p:cNvGrpSpPr/>
          <p:nvPr/>
        </p:nvGrpSpPr>
        <p:grpSpPr>
          <a:xfrm>
            <a:off x="2303134" y="3429000"/>
            <a:ext cx="1218606" cy="1203104"/>
            <a:chOff x="3030081" y="4251319"/>
            <a:chExt cx="1218606" cy="1203104"/>
          </a:xfrm>
        </p:grpSpPr>
        <p:sp>
          <p:nvSpPr>
            <p:cNvPr id="59" name="Frihandsfigur 58">
              <a:extLst>
                <a:ext uri="{FF2B5EF4-FFF2-40B4-BE49-F238E27FC236}">
                  <a16:creationId xmlns:a16="http://schemas.microsoft.com/office/drawing/2014/main" id="{9A45D6B6-B514-FE4A-B5C0-31B33FAAE178}"/>
                </a:ext>
              </a:extLst>
            </p:cNvPr>
            <p:cNvSpPr/>
            <p:nvPr/>
          </p:nvSpPr>
          <p:spPr>
            <a:xfrm>
              <a:off x="3030081" y="4397637"/>
              <a:ext cx="588554" cy="1056786"/>
            </a:xfrm>
            <a:custGeom>
              <a:avLst/>
              <a:gdLst>
                <a:gd name="connsiteX0" fmla="*/ 410353 w 601685"/>
                <a:gd name="connsiteY0" fmla="*/ 0 h 1176635"/>
                <a:gd name="connsiteX1" fmla="*/ 601685 w 601685"/>
                <a:gd name="connsiteY1" fmla="*/ 548620 h 1176635"/>
                <a:gd name="connsiteX2" fmla="*/ 382664 w 601685"/>
                <a:gd name="connsiteY2" fmla="*/ 1176635 h 1176635"/>
                <a:gd name="connsiteX3" fmla="*/ 0 w 601685"/>
                <a:gd name="connsiteY3" fmla="*/ 1176635 h 1176635"/>
                <a:gd name="connsiteX4" fmla="*/ 410353 w 601685"/>
                <a:gd name="connsiteY4" fmla="*/ 0 h 1176635"/>
                <a:gd name="connsiteX0" fmla="*/ 388159 w 601685"/>
                <a:gd name="connsiteY0" fmla="*/ 0 h 1110052"/>
                <a:gd name="connsiteX1" fmla="*/ 601685 w 601685"/>
                <a:gd name="connsiteY1" fmla="*/ 482037 h 1110052"/>
                <a:gd name="connsiteX2" fmla="*/ 382664 w 601685"/>
                <a:gd name="connsiteY2" fmla="*/ 1110052 h 1110052"/>
                <a:gd name="connsiteX3" fmla="*/ 0 w 601685"/>
                <a:gd name="connsiteY3" fmla="*/ 1110052 h 1110052"/>
                <a:gd name="connsiteX4" fmla="*/ 388159 w 601685"/>
                <a:gd name="connsiteY4" fmla="*/ 0 h 1110052"/>
                <a:gd name="connsiteX0" fmla="*/ 388159 w 592807"/>
                <a:gd name="connsiteY0" fmla="*/ 0 h 1110052"/>
                <a:gd name="connsiteX1" fmla="*/ 592807 w 592807"/>
                <a:gd name="connsiteY1" fmla="*/ 508670 h 1110052"/>
                <a:gd name="connsiteX2" fmla="*/ 382664 w 592807"/>
                <a:gd name="connsiteY2" fmla="*/ 1110052 h 1110052"/>
                <a:gd name="connsiteX3" fmla="*/ 0 w 592807"/>
                <a:gd name="connsiteY3" fmla="*/ 1110052 h 1110052"/>
                <a:gd name="connsiteX4" fmla="*/ 388159 w 592807"/>
                <a:gd name="connsiteY4" fmla="*/ 0 h 1110052"/>
                <a:gd name="connsiteX0" fmla="*/ 365965 w 592807"/>
                <a:gd name="connsiteY0" fmla="*/ 0 h 1056786"/>
                <a:gd name="connsiteX1" fmla="*/ 592807 w 592807"/>
                <a:gd name="connsiteY1" fmla="*/ 455404 h 1056786"/>
                <a:gd name="connsiteX2" fmla="*/ 382664 w 592807"/>
                <a:gd name="connsiteY2" fmla="*/ 1056786 h 1056786"/>
                <a:gd name="connsiteX3" fmla="*/ 0 w 592807"/>
                <a:gd name="connsiteY3" fmla="*/ 1056786 h 1056786"/>
                <a:gd name="connsiteX4" fmla="*/ 365965 w 592807"/>
                <a:gd name="connsiteY4" fmla="*/ 0 h 1056786"/>
                <a:gd name="connsiteX0" fmla="*/ 365965 w 588554"/>
                <a:gd name="connsiteY0" fmla="*/ 0 h 1056786"/>
                <a:gd name="connsiteX1" fmla="*/ 588554 w 588554"/>
                <a:gd name="connsiteY1" fmla="*/ 480922 h 1056786"/>
                <a:gd name="connsiteX2" fmla="*/ 382664 w 588554"/>
                <a:gd name="connsiteY2" fmla="*/ 1056786 h 1056786"/>
                <a:gd name="connsiteX3" fmla="*/ 0 w 588554"/>
                <a:gd name="connsiteY3" fmla="*/ 1056786 h 1056786"/>
                <a:gd name="connsiteX4" fmla="*/ 365965 w 588554"/>
                <a:gd name="connsiteY4" fmla="*/ 0 h 105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8554" h="1056786">
                  <a:moveTo>
                    <a:pt x="365965" y="0"/>
                  </a:moveTo>
                  <a:lnTo>
                    <a:pt x="588554" y="480922"/>
                  </a:lnTo>
                  <a:lnTo>
                    <a:pt x="382664" y="1056786"/>
                  </a:lnTo>
                  <a:lnTo>
                    <a:pt x="0" y="1056786"/>
                  </a:lnTo>
                  <a:lnTo>
                    <a:pt x="36596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50" name="Frihandsfigur 49">
              <a:extLst>
                <a:ext uri="{FF2B5EF4-FFF2-40B4-BE49-F238E27FC236}">
                  <a16:creationId xmlns:a16="http://schemas.microsoft.com/office/drawing/2014/main" id="{F1FD487A-A06A-C743-9FF7-EE816838BFF3}"/>
                </a:ext>
              </a:extLst>
            </p:cNvPr>
            <p:cNvSpPr/>
            <p:nvPr/>
          </p:nvSpPr>
          <p:spPr>
            <a:xfrm flipH="1">
              <a:off x="3451278" y="4251319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  <p:sp>
          <p:nvSpPr>
            <p:cNvPr id="51" name="Frihandsfigur 50">
              <a:extLst>
                <a:ext uri="{FF2B5EF4-FFF2-40B4-BE49-F238E27FC236}">
                  <a16:creationId xmlns:a16="http://schemas.microsoft.com/office/drawing/2014/main" id="{15CC892A-4728-6940-8939-D56181E0C382}"/>
                </a:ext>
              </a:extLst>
            </p:cNvPr>
            <p:cNvSpPr/>
            <p:nvPr/>
          </p:nvSpPr>
          <p:spPr>
            <a:xfrm flipH="1">
              <a:off x="3637187" y="4251319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</p:grpSp>
      <p:sp>
        <p:nvSpPr>
          <p:cNvPr id="10" name="Rektangel 9">
            <a:extLst>
              <a:ext uri="{FF2B5EF4-FFF2-40B4-BE49-F238E27FC236}">
                <a16:creationId xmlns:a16="http://schemas.microsoft.com/office/drawing/2014/main" id="{293D6813-5144-AB46-B8CA-71CC242A1E78}"/>
              </a:ext>
            </a:extLst>
          </p:cNvPr>
          <p:cNvSpPr/>
          <p:nvPr/>
        </p:nvSpPr>
        <p:spPr>
          <a:xfrm>
            <a:off x="1785257" y="3534229"/>
            <a:ext cx="3701143" cy="2910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4" name="textruta 63">
            <a:extLst>
              <a:ext uri="{FF2B5EF4-FFF2-40B4-BE49-F238E27FC236}">
                <a16:creationId xmlns:a16="http://schemas.microsoft.com/office/drawing/2014/main" id="{2BE8671A-8399-AE4E-85C3-10294F6CC4E4}"/>
              </a:ext>
            </a:extLst>
          </p:cNvPr>
          <p:cNvSpPr txBox="1"/>
          <p:nvPr/>
        </p:nvSpPr>
        <p:spPr>
          <a:xfrm>
            <a:off x="3753852" y="3075341"/>
            <a:ext cx="613501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8800" dirty="0">
                <a:solidFill>
                  <a:schemeClr val="bg1">
                    <a:lumMod val="95000"/>
                  </a:schemeClr>
                </a:solidFill>
                <a:latin typeface="Baron Neue" panose="020B0000000000000000" pitchFamily="34" charset="0"/>
                <a:ea typeface="Tahoma" charset="0"/>
                <a:cs typeface="Tahoma" charset="0"/>
              </a:rPr>
              <a:t>asynkron</a:t>
            </a:r>
            <a:endParaRPr lang="sv-SE" sz="11500" dirty="0">
              <a:solidFill>
                <a:schemeClr val="bg1">
                  <a:lumMod val="95000"/>
                </a:schemeClr>
              </a:solidFill>
              <a:latin typeface="Baron Neue" panose="020B0000000000000000" pitchFamily="34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394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1"/>
          <p:cNvSpPr/>
          <p:nvPr/>
        </p:nvSpPr>
        <p:spPr>
          <a:xfrm>
            <a:off x="396036" y="164978"/>
            <a:ext cx="11379156" cy="6400432"/>
          </a:xfrm>
          <a:prstGeom prst="rect">
            <a:avLst/>
          </a:prstGeom>
          <a:solidFill>
            <a:srgbClr val="373F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21" name="Elbow Connector 20"/>
          <p:cNvCxnSpPr>
            <a:stCxn id="50" idx="2"/>
            <a:endCxn id="66" idx="0"/>
          </p:cNvCxnSpPr>
          <p:nvPr/>
        </p:nvCxnSpPr>
        <p:spPr>
          <a:xfrm rot="16200000" flipH="1">
            <a:off x="6349544" y="3489192"/>
            <a:ext cx="731337" cy="2478395"/>
          </a:xfrm>
          <a:prstGeom prst="bentConnector3">
            <a:avLst/>
          </a:prstGeom>
          <a:ln w="63500" cap="rnd">
            <a:solidFill>
              <a:srgbClr val="3AFF00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3" idx="2"/>
            <a:endCxn id="62" idx="0"/>
          </p:cNvCxnSpPr>
          <p:nvPr/>
        </p:nvCxnSpPr>
        <p:spPr>
          <a:xfrm>
            <a:off x="6721842" y="1188776"/>
            <a:ext cx="0" cy="723762"/>
          </a:xfrm>
          <a:prstGeom prst="line">
            <a:avLst/>
          </a:prstGeom>
          <a:ln w="63500" cap="rnd">
            <a:solidFill>
              <a:srgbClr val="3AFF00"/>
            </a:solidFill>
            <a:round/>
            <a:headEnd w="sm" len="med"/>
            <a:tailEnd type="triangl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3686636" y="3365196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1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5631335" y="459882"/>
            <a:ext cx="2181013" cy="728894"/>
          </a:xfrm>
          <a:prstGeom prst="roundRect">
            <a:avLst/>
          </a:prstGeom>
          <a:solidFill>
            <a:srgbClr val="1079B2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Grain ID</a:t>
            </a:r>
          </a:p>
        </p:txBody>
      </p:sp>
      <p:sp>
        <p:nvSpPr>
          <p:cNvPr id="46" name="Rectangle 45" hidden="1"/>
          <p:cNvSpPr/>
          <p:nvPr/>
        </p:nvSpPr>
        <p:spPr>
          <a:xfrm>
            <a:off x="0" y="2646194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/>
                </a:solidFill>
              </a:rPr>
              <a:t>99.9999999% </a:t>
            </a:r>
            <a:r>
              <a:rPr lang="sv-SE" b="1" dirty="0" err="1">
                <a:solidFill>
                  <a:schemeClr val="tx1"/>
                </a:solidFill>
              </a:rPr>
              <a:t>uptime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~0.03 sekunder </a:t>
            </a:r>
            <a:r>
              <a:rPr lang="sv-SE" b="1" dirty="0" err="1">
                <a:solidFill>
                  <a:schemeClr val="tx1"/>
                </a:solidFill>
              </a:rPr>
              <a:t>downtime</a:t>
            </a:r>
            <a:r>
              <a:rPr lang="sv-SE" b="1" dirty="0">
                <a:solidFill>
                  <a:schemeClr val="tx1"/>
                </a:solidFill>
              </a:rPr>
              <a:t> per år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6232506" y="3365195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3</a:t>
            </a:r>
          </a:p>
        </p:txBody>
      </p:sp>
      <p:sp>
        <p:nvSpPr>
          <p:cNvPr id="60" name="Rounded Rectangle 59"/>
          <p:cNvSpPr/>
          <p:nvPr/>
        </p:nvSpPr>
        <p:spPr>
          <a:xfrm>
            <a:off x="7455646" y="3365195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4</a:t>
            </a:r>
          </a:p>
        </p:txBody>
      </p:sp>
      <p:sp>
        <p:nvSpPr>
          <p:cNvPr id="61" name="Rounded Rectangle 60"/>
          <p:cNvSpPr/>
          <p:nvPr/>
        </p:nvSpPr>
        <p:spPr>
          <a:xfrm>
            <a:off x="8742696" y="3365194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…</a:t>
            </a:r>
          </a:p>
        </p:txBody>
      </p:sp>
      <p:sp>
        <p:nvSpPr>
          <p:cNvPr id="64" name="Rounded Rectangle 63"/>
          <p:cNvSpPr/>
          <p:nvPr/>
        </p:nvSpPr>
        <p:spPr>
          <a:xfrm>
            <a:off x="3686636" y="5094060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1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7455646" y="5094059"/>
            <a:ext cx="997527" cy="997527"/>
          </a:xfrm>
          <a:prstGeom prst="roundRect">
            <a:avLst/>
          </a:prstGeom>
          <a:solidFill>
            <a:srgbClr val="FFC001"/>
          </a:solidFill>
          <a:ln w="165100">
            <a:solidFill>
              <a:srgbClr val="E5AD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4</a:t>
            </a:r>
          </a:p>
        </p:txBody>
      </p:sp>
      <p:sp>
        <p:nvSpPr>
          <p:cNvPr id="67" name="Rounded Rectangle 66"/>
          <p:cNvSpPr/>
          <p:nvPr/>
        </p:nvSpPr>
        <p:spPr>
          <a:xfrm>
            <a:off x="8742696" y="5094058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…</a:t>
            </a:r>
          </a:p>
        </p:txBody>
      </p:sp>
      <p:sp>
        <p:nvSpPr>
          <p:cNvPr id="68" name="Rounded Rectangle 67"/>
          <p:cNvSpPr/>
          <p:nvPr/>
        </p:nvSpPr>
        <p:spPr>
          <a:xfrm>
            <a:off x="4977251" y="5094059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2</a:t>
            </a:r>
          </a:p>
        </p:txBody>
      </p:sp>
      <p:sp>
        <p:nvSpPr>
          <p:cNvPr id="69" name="Rounded Rectangle 68"/>
          <p:cNvSpPr/>
          <p:nvPr/>
        </p:nvSpPr>
        <p:spPr>
          <a:xfrm>
            <a:off x="1203267" y="3499510"/>
            <a:ext cx="2181013" cy="728894"/>
          </a:xfrm>
          <a:prstGeom prst="roundRect">
            <a:avLst/>
          </a:prstGeom>
          <a:solidFill>
            <a:srgbClr val="1079B2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Hash Partitions</a:t>
            </a:r>
          </a:p>
        </p:txBody>
      </p:sp>
      <p:sp>
        <p:nvSpPr>
          <p:cNvPr id="70" name="Rounded Rectangle 69"/>
          <p:cNvSpPr/>
          <p:nvPr/>
        </p:nvSpPr>
        <p:spPr>
          <a:xfrm>
            <a:off x="1212171" y="5228374"/>
            <a:ext cx="2181013" cy="728894"/>
          </a:xfrm>
          <a:prstGeom prst="roundRect">
            <a:avLst/>
          </a:prstGeom>
          <a:solidFill>
            <a:srgbClr val="1079B2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Grain Placement</a:t>
            </a:r>
          </a:p>
        </p:txBody>
      </p:sp>
      <p:sp>
        <p:nvSpPr>
          <p:cNvPr id="65" name="Rounded Rectangle 64"/>
          <p:cNvSpPr/>
          <p:nvPr/>
        </p:nvSpPr>
        <p:spPr>
          <a:xfrm>
            <a:off x="6232506" y="5094059"/>
            <a:ext cx="997527" cy="997527"/>
          </a:xfrm>
          <a:prstGeom prst="roundRect">
            <a:avLst/>
          </a:prstGeom>
          <a:solidFill>
            <a:srgbClr val="17AEFF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3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4977251" y="3365195"/>
            <a:ext cx="997527" cy="997527"/>
          </a:xfrm>
          <a:prstGeom prst="roundRect">
            <a:avLst/>
          </a:prstGeom>
          <a:solidFill>
            <a:srgbClr val="FFC001"/>
          </a:solidFill>
          <a:ln w="165100">
            <a:solidFill>
              <a:srgbClr val="E5AD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Node 2</a:t>
            </a:r>
          </a:p>
        </p:txBody>
      </p:sp>
      <p:cxnSp>
        <p:nvCxnSpPr>
          <p:cNvPr id="23" name="Elbow Connector 22"/>
          <p:cNvCxnSpPr>
            <a:stCxn id="62" idx="2"/>
            <a:endCxn id="50" idx="0"/>
          </p:cNvCxnSpPr>
          <p:nvPr/>
        </p:nvCxnSpPr>
        <p:spPr>
          <a:xfrm rot="5400000">
            <a:off x="5737048" y="2380400"/>
            <a:ext cx="723763" cy="1245827"/>
          </a:xfrm>
          <a:prstGeom prst="bentConnector3">
            <a:avLst/>
          </a:prstGeom>
          <a:ln w="63500" cap="rnd">
            <a:solidFill>
              <a:srgbClr val="3AFF00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/>
          <p:cNvSpPr/>
          <p:nvPr/>
        </p:nvSpPr>
        <p:spPr>
          <a:xfrm>
            <a:off x="5631335" y="1912538"/>
            <a:ext cx="2181013" cy="728894"/>
          </a:xfrm>
          <a:prstGeom prst="roundRect">
            <a:avLst/>
          </a:prstGeom>
          <a:solidFill>
            <a:srgbClr val="1079B2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Grain Hash</a:t>
            </a:r>
          </a:p>
        </p:txBody>
      </p:sp>
    </p:spTree>
    <p:extLst>
      <p:ext uri="{BB962C8B-B14F-4D97-AF65-F5344CB8AC3E}">
        <p14:creationId xmlns:p14="http://schemas.microsoft.com/office/powerpoint/2010/main" val="24068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ruta 26">
            <a:extLst>
              <a:ext uri="{FF2B5EF4-FFF2-40B4-BE49-F238E27FC236}">
                <a16:creationId xmlns:a16="http://schemas.microsoft.com/office/drawing/2014/main" id="{5B04E497-0E79-0341-810B-6BD303870B85}"/>
              </a:ext>
            </a:extLst>
          </p:cNvPr>
          <p:cNvSpPr txBox="1"/>
          <p:nvPr/>
        </p:nvSpPr>
        <p:spPr>
          <a:xfrm>
            <a:off x="3753853" y="1306792"/>
            <a:ext cx="613501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8800" dirty="0">
                <a:solidFill>
                  <a:schemeClr val="tx1">
                    <a:lumMod val="85000"/>
                    <a:lumOff val="15000"/>
                  </a:schemeClr>
                </a:solidFill>
                <a:latin typeface="Baron Neue" panose="020B0000000000000000" pitchFamily="34" charset="0"/>
                <a:ea typeface="Tahoma" charset="0"/>
                <a:cs typeface="Tahoma" charset="0"/>
              </a:rPr>
              <a:t>asynkron</a:t>
            </a:r>
            <a:endParaRPr lang="sv-SE" sz="11500" dirty="0">
              <a:solidFill>
                <a:schemeClr val="tx1">
                  <a:lumMod val="85000"/>
                  <a:lumOff val="15000"/>
                </a:schemeClr>
              </a:solidFill>
              <a:latin typeface="Baron Neue" panose="020B0000000000000000" pitchFamily="34" charset="0"/>
              <a:ea typeface="Tahoma" charset="0"/>
              <a:cs typeface="Tahoma" charset="0"/>
            </a:endParaRPr>
          </a:p>
        </p:txBody>
      </p:sp>
      <p:grpSp>
        <p:nvGrpSpPr>
          <p:cNvPr id="28" name="Grupp 27">
            <a:extLst>
              <a:ext uri="{FF2B5EF4-FFF2-40B4-BE49-F238E27FC236}">
                <a16:creationId xmlns:a16="http://schemas.microsoft.com/office/drawing/2014/main" id="{E0D61FE6-912A-484B-894A-1C0C26F792D7}"/>
              </a:ext>
            </a:extLst>
          </p:cNvPr>
          <p:cNvGrpSpPr/>
          <p:nvPr/>
        </p:nvGrpSpPr>
        <p:grpSpPr>
          <a:xfrm>
            <a:off x="2303134" y="1689547"/>
            <a:ext cx="1218606" cy="1203103"/>
            <a:chOff x="2007622" y="2133197"/>
            <a:chExt cx="1218606" cy="1203103"/>
          </a:xfrm>
        </p:grpSpPr>
        <p:sp>
          <p:nvSpPr>
            <p:cNvPr id="29" name="Parallellogram 28">
              <a:extLst>
                <a:ext uri="{FF2B5EF4-FFF2-40B4-BE49-F238E27FC236}">
                  <a16:creationId xmlns:a16="http://schemas.microsoft.com/office/drawing/2014/main" id="{18FAF312-1D57-944B-AA74-348E80F0BB84}"/>
                </a:ext>
              </a:extLst>
            </p:cNvPr>
            <p:cNvSpPr/>
            <p:nvPr/>
          </p:nvSpPr>
          <p:spPr>
            <a:xfrm>
              <a:off x="2007622" y="2133197"/>
              <a:ext cx="802247" cy="1203103"/>
            </a:xfrm>
            <a:prstGeom prst="parallelogram">
              <a:avLst>
                <a:gd name="adj" fmla="val 52301"/>
              </a:avLst>
            </a:prstGeom>
            <a:gradFill>
              <a:gsLst>
                <a:gs pos="51000">
                  <a:srgbClr val="4969B3"/>
                </a:gs>
                <a:gs pos="25000">
                  <a:srgbClr val="443065"/>
                </a:gs>
                <a:gs pos="97000">
                  <a:srgbClr val="3F9DD7"/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30" name="Frihandsfigur 29">
              <a:extLst>
                <a:ext uri="{FF2B5EF4-FFF2-40B4-BE49-F238E27FC236}">
                  <a16:creationId xmlns:a16="http://schemas.microsoft.com/office/drawing/2014/main" id="{A19B3A4B-477F-CC4B-B39F-1F9F99487236}"/>
                </a:ext>
              </a:extLst>
            </p:cNvPr>
            <p:cNvSpPr/>
            <p:nvPr/>
          </p:nvSpPr>
          <p:spPr>
            <a:xfrm flipH="1">
              <a:off x="2428819" y="2133197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100000">
                  <a:srgbClr val="4267AA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  <p:sp>
          <p:nvSpPr>
            <p:cNvPr id="31" name="Frihandsfigur 30">
              <a:extLst>
                <a:ext uri="{FF2B5EF4-FFF2-40B4-BE49-F238E27FC236}">
                  <a16:creationId xmlns:a16="http://schemas.microsoft.com/office/drawing/2014/main" id="{A1200AFA-865D-C046-838A-22B791A8BD50}"/>
                </a:ext>
              </a:extLst>
            </p:cNvPr>
            <p:cNvSpPr/>
            <p:nvPr/>
          </p:nvSpPr>
          <p:spPr>
            <a:xfrm flipH="1">
              <a:off x="2614728" y="2133197"/>
              <a:ext cx="611500" cy="1203103"/>
            </a:xfrm>
            <a:custGeom>
              <a:avLst/>
              <a:gdLst>
                <a:gd name="connsiteX0" fmla="*/ 625106 w 625106"/>
                <a:gd name="connsiteY0" fmla="*/ 0 h 1229871"/>
                <a:gd name="connsiteX1" fmla="*/ 428919 w 625106"/>
                <a:gd name="connsiteY1" fmla="*/ 0 h 1229871"/>
                <a:gd name="connsiteX2" fmla="*/ 0 w 625106"/>
                <a:gd name="connsiteY2" fmla="*/ 1229871 h 1229871"/>
                <a:gd name="connsiteX3" fmla="*/ 196187 w 625106"/>
                <a:gd name="connsiteY3" fmla="*/ 1229871 h 1229871"/>
                <a:gd name="connsiteX4" fmla="*/ 625106 w 625106"/>
                <a:gd name="connsiteY4" fmla="*/ 0 h 122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106" h="1229871">
                  <a:moveTo>
                    <a:pt x="625106" y="0"/>
                  </a:moveTo>
                  <a:lnTo>
                    <a:pt x="428919" y="0"/>
                  </a:lnTo>
                  <a:lnTo>
                    <a:pt x="0" y="1229871"/>
                  </a:lnTo>
                  <a:lnTo>
                    <a:pt x="196187" y="1229871"/>
                  </a:lnTo>
                  <a:lnTo>
                    <a:pt x="625106" y="0"/>
                  </a:lnTo>
                  <a:close/>
                </a:path>
              </a:pathLst>
            </a:custGeom>
            <a:gradFill>
              <a:gsLst>
                <a:gs pos="0">
                  <a:srgbClr val="6EBE99"/>
                </a:gs>
                <a:gs pos="90000">
                  <a:srgbClr val="4267AA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dirty="0"/>
            </a:p>
          </p:txBody>
        </p:sp>
      </p:grpSp>
    </p:spTree>
    <p:extLst>
      <p:ext uri="{BB962C8B-B14F-4D97-AF65-F5344CB8AC3E}">
        <p14:creationId xmlns:p14="http://schemas.microsoft.com/office/powerpoint/2010/main" val="3309183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9" name="Oval 18"/>
          <p:cNvSpPr/>
          <p:nvPr/>
        </p:nvSpPr>
        <p:spPr>
          <a:xfrm>
            <a:off x="1620874" y="3572378"/>
            <a:ext cx="3443347" cy="1094282"/>
          </a:xfrm>
          <a:prstGeom prst="ellipse">
            <a:avLst/>
          </a:prstGeom>
          <a:solidFill>
            <a:schemeClr val="tx1">
              <a:alpha val="27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4" name="Group 3"/>
          <p:cNvGrpSpPr/>
          <p:nvPr/>
        </p:nvGrpSpPr>
        <p:grpSpPr>
          <a:xfrm>
            <a:off x="3038336" y="2729258"/>
            <a:ext cx="845749" cy="990942"/>
            <a:chOff x="3464818" y="2490713"/>
            <a:chExt cx="845749" cy="990942"/>
          </a:xfrm>
        </p:grpSpPr>
        <p:grpSp>
          <p:nvGrpSpPr>
            <p:cNvPr id="42" name="Group 41"/>
            <p:cNvGrpSpPr/>
            <p:nvPr/>
          </p:nvGrpSpPr>
          <p:grpSpPr>
            <a:xfrm>
              <a:off x="3464818" y="2522797"/>
              <a:ext cx="845749" cy="958858"/>
              <a:chOff x="3178679" y="2204279"/>
              <a:chExt cx="1721001" cy="1951163"/>
            </a:xfrm>
          </p:grpSpPr>
          <p:sp>
            <p:nvSpPr>
              <p:cNvPr id="44" name="Freeform 43"/>
              <p:cNvSpPr/>
              <p:nvPr/>
            </p:nvSpPr>
            <p:spPr>
              <a:xfrm rot="9000000">
                <a:off x="3178679" y="2558478"/>
                <a:ext cx="922364" cy="1596964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4909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5" name="Freeform 44"/>
              <p:cNvSpPr/>
              <p:nvPr/>
            </p:nvSpPr>
            <p:spPr>
              <a:xfrm rot="12600000" flipH="1">
                <a:off x="3977316" y="2558478"/>
                <a:ext cx="922364" cy="1596964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9B00D2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6" name="Freeform 45"/>
              <p:cNvSpPr/>
              <p:nvPr/>
            </p:nvSpPr>
            <p:spPr>
              <a:xfrm rot="5400000">
                <a:off x="3578912" y="1867293"/>
                <a:ext cx="922363" cy="159633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CC29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43" name="Hexagon 42"/>
            <p:cNvSpPr/>
            <p:nvPr/>
          </p:nvSpPr>
          <p:spPr>
            <a:xfrm rot="5400000">
              <a:off x="3409267" y="2548302"/>
              <a:ext cx="956852" cy="841673"/>
            </a:xfrm>
            <a:prstGeom prst="hexagon">
              <a:avLst>
                <a:gd name="adj" fmla="val 29001"/>
                <a:gd name="vf" fmla="val 115470"/>
              </a:avLst>
            </a:prstGeom>
            <a:noFill/>
            <a:ln w="95250" cap="rnd">
              <a:solidFill>
                <a:srgbClr val="282828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140" name="Oval 18"/>
          <p:cNvSpPr/>
          <p:nvPr/>
        </p:nvSpPr>
        <p:spPr>
          <a:xfrm>
            <a:off x="1739537" y="3531344"/>
            <a:ext cx="3443347" cy="1094282"/>
          </a:xfrm>
          <a:prstGeom prst="ellipse">
            <a:avLst/>
          </a:prstGeom>
          <a:solidFill>
            <a:schemeClr val="tx1">
              <a:alpha val="27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21" name="Grupp 20"/>
          <p:cNvGrpSpPr/>
          <p:nvPr/>
        </p:nvGrpSpPr>
        <p:grpSpPr>
          <a:xfrm>
            <a:off x="2253256" y="2422245"/>
            <a:ext cx="2453852" cy="1702752"/>
            <a:chOff x="2074017" y="547340"/>
            <a:chExt cx="4795177" cy="3327420"/>
          </a:xfrm>
        </p:grpSpPr>
        <p:grpSp>
          <p:nvGrpSpPr>
            <p:cNvPr id="23" name="Grupp 22"/>
            <p:cNvGrpSpPr/>
            <p:nvPr/>
          </p:nvGrpSpPr>
          <p:grpSpPr>
            <a:xfrm>
              <a:off x="3319141" y="547340"/>
              <a:ext cx="2304929" cy="2629409"/>
              <a:chOff x="2022557" y="1604932"/>
              <a:chExt cx="2304929" cy="2629409"/>
            </a:xfrm>
          </p:grpSpPr>
          <p:grpSp>
            <p:nvGrpSpPr>
              <p:cNvPr id="106" name="Grupp 105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124" name="Grupp 123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37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8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9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25" name="Grupp 124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3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26" name="Grupp 125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31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2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3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27" name="Grupp 126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3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107" name="Grupp 106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108" name="Grupp 107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21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2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3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09" name="Grupp 108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2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0" name="Grupp 109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5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6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7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11" name="Grupp 110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12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4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3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E9005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14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24" name="Grupp 23"/>
            <p:cNvGrpSpPr/>
            <p:nvPr/>
          </p:nvGrpSpPr>
          <p:grpSpPr>
            <a:xfrm>
              <a:off x="2074017" y="1242092"/>
              <a:ext cx="2304929" cy="2629409"/>
              <a:chOff x="2022557" y="1604932"/>
              <a:chExt cx="2304929" cy="2629409"/>
            </a:xfrm>
          </p:grpSpPr>
          <p:grpSp>
            <p:nvGrpSpPr>
              <p:cNvPr id="72" name="Grupp 71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90" name="Grupp 89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1" name="Grupp 90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100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1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02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2" name="Grupp 91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7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98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99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93" name="Grupp 92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9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9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9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73" name="Grupp 72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74" name="Grupp 73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87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8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9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75" name="Grupp 74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84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5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6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76" name="Grupp 75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81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2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3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77" name="Grupp 76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78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9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80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  <p:grpSp>
          <p:nvGrpSpPr>
            <p:cNvPr id="25" name="Grupp 24"/>
            <p:cNvGrpSpPr/>
            <p:nvPr/>
          </p:nvGrpSpPr>
          <p:grpSpPr>
            <a:xfrm>
              <a:off x="4564265" y="1245351"/>
              <a:ext cx="2304929" cy="2629409"/>
              <a:chOff x="2022557" y="1604932"/>
              <a:chExt cx="2304929" cy="2629409"/>
            </a:xfrm>
          </p:grpSpPr>
          <p:grpSp>
            <p:nvGrpSpPr>
              <p:cNvPr id="26" name="Grupp 25"/>
              <p:cNvGrpSpPr/>
              <p:nvPr/>
            </p:nvGrpSpPr>
            <p:grpSpPr>
              <a:xfrm>
                <a:off x="2022557" y="2259874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56" name="Grupp 55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7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7" name="Grupp 56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6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7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8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8" name="Grupp 57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59" name="Grupp 58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60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1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62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27" name="Grupp 26"/>
              <p:cNvGrpSpPr/>
              <p:nvPr/>
            </p:nvGrpSpPr>
            <p:grpSpPr>
              <a:xfrm>
                <a:off x="2022665" y="1604932"/>
                <a:ext cx="2304821" cy="1974467"/>
                <a:chOff x="2022557" y="2259874"/>
                <a:chExt cx="2304821" cy="1974467"/>
              </a:xfrm>
            </p:grpSpPr>
            <p:grpSp>
              <p:nvGrpSpPr>
                <p:cNvPr id="28" name="Grupp 27"/>
                <p:cNvGrpSpPr/>
                <p:nvPr/>
              </p:nvGrpSpPr>
              <p:grpSpPr>
                <a:xfrm>
                  <a:off x="2596744" y="2259874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3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4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5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3" name="Grupp 32"/>
                <p:cNvGrpSpPr/>
                <p:nvPr/>
              </p:nvGrpSpPr>
              <p:grpSpPr>
                <a:xfrm>
                  <a:off x="3170631" y="2592168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50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1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52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7" name="Grupp 36"/>
                <p:cNvGrpSpPr/>
                <p:nvPr/>
              </p:nvGrpSpPr>
              <p:grpSpPr>
                <a:xfrm>
                  <a:off x="2022557" y="259216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47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8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9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38" name="Grupp 37"/>
                <p:cNvGrpSpPr/>
                <p:nvPr/>
              </p:nvGrpSpPr>
              <p:grpSpPr>
                <a:xfrm>
                  <a:off x="2596089" y="2922897"/>
                  <a:ext cx="1156747" cy="1311444"/>
                  <a:chOff x="3549360" y="3164731"/>
                  <a:chExt cx="680621" cy="771644"/>
                </a:xfrm>
              </p:grpSpPr>
              <p:sp>
                <p:nvSpPr>
                  <p:cNvPr id="39" name="Freeform 125"/>
                  <p:cNvSpPr/>
                  <p:nvPr/>
                </p:nvSpPr>
                <p:spPr>
                  <a:xfrm rot="9000000">
                    <a:off x="3549360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9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0" name="Freeform 126"/>
                  <p:cNvSpPr/>
                  <p:nvPr/>
                </p:nvSpPr>
                <p:spPr>
                  <a:xfrm rot="12600000" flipH="1">
                    <a:off x="3865205" y="3304808"/>
                    <a:ext cx="364776" cy="631567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41" name="Freeform 127"/>
                  <p:cNvSpPr/>
                  <p:nvPr/>
                </p:nvSpPr>
                <p:spPr>
                  <a:xfrm rot="5400000">
                    <a:off x="3707644" y="3031459"/>
                    <a:ext cx="364776" cy="631319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D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</p:grpSp>
      <p:sp>
        <p:nvSpPr>
          <p:cNvPr id="141" name="textruta 140"/>
          <p:cNvSpPr txBox="1"/>
          <p:nvPr/>
        </p:nvSpPr>
        <p:spPr>
          <a:xfrm>
            <a:off x="4971515" y="2909540"/>
            <a:ext cx="55996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0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In </a:t>
            </a:r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Memory</a:t>
            </a:r>
            <a:r>
              <a:rPr lang="sv-SE" sz="40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Data Grid</a:t>
            </a:r>
            <a:endParaRPr lang="sv-SE" sz="40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9233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80" name="Grupp 179"/>
          <p:cNvGrpSpPr/>
          <p:nvPr/>
        </p:nvGrpSpPr>
        <p:grpSpPr>
          <a:xfrm>
            <a:off x="1836889" y="2424675"/>
            <a:ext cx="7665085" cy="1988758"/>
            <a:chOff x="2272937" y="2186139"/>
            <a:chExt cx="7665085" cy="1988758"/>
          </a:xfrm>
        </p:grpSpPr>
        <p:sp>
          <p:nvSpPr>
            <p:cNvPr id="181" name="Oval 18"/>
            <p:cNvSpPr/>
            <p:nvPr/>
          </p:nvSpPr>
          <p:spPr>
            <a:xfrm>
              <a:off x="2272937" y="3397005"/>
              <a:ext cx="1234851" cy="777892"/>
            </a:xfrm>
            <a:prstGeom prst="ellipse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82" name="textruta 181"/>
            <p:cNvSpPr txBox="1"/>
            <p:nvPr/>
          </p:nvSpPr>
          <p:spPr>
            <a:xfrm>
              <a:off x="5397997" y="2670995"/>
              <a:ext cx="454002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4000" b="1" dirty="0" err="1">
                  <a:solidFill>
                    <a:schemeClr val="bg1"/>
                  </a:solidFill>
                  <a:latin typeface="Tahoma" charset="0"/>
                  <a:ea typeface="Tahoma" charset="0"/>
                  <a:cs typeface="Tahoma" charset="0"/>
                </a:rPr>
                <a:t>Stream</a:t>
              </a:r>
              <a:r>
                <a:rPr lang="sv-SE" sz="4000" b="1" dirty="0">
                  <a:solidFill>
                    <a:schemeClr val="bg1"/>
                  </a:solidFill>
                  <a:latin typeface="Tahoma" charset="0"/>
                  <a:ea typeface="Tahoma" charset="0"/>
                  <a:cs typeface="Tahoma" charset="0"/>
                </a:rPr>
                <a:t> </a:t>
              </a:r>
              <a:r>
                <a:rPr lang="sv-SE" sz="4000" b="1" dirty="0" err="1">
                  <a:solidFill>
                    <a:schemeClr val="bg1"/>
                  </a:solidFill>
                  <a:latin typeface="Tahoma" charset="0"/>
                  <a:ea typeface="Tahoma" charset="0"/>
                  <a:cs typeface="Tahoma" charset="0"/>
                </a:rPr>
                <a:t>Analytics</a:t>
              </a:r>
              <a:endParaRPr lang="sv-SE" sz="400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endParaRPr>
            </a:p>
          </p:txBody>
        </p:sp>
        <p:grpSp>
          <p:nvGrpSpPr>
            <p:cNvPr id="183" name="Grupp 182"/>
            <p:cNvGrpSpPr/>
            <p:nvPr/>
          </p:nvGrpSpPr>
          <p:grpSpPr>
            <a:xfrm>
              <a:off x="2692855" y="2186139"/>
              <a:ext cx="2453797" cy="1198351"/>
              <a:chOff x="2692855" y="3985336"/>
              <a:chExt cx="2453797" cy="1198351"/>
            </a:xfrm>
          </p:grpSpPr>
          <p:grpSp>
            <p:nvGrpSpPr>
              <p:cNvPr id="186" name="Grupp 185"/>
              <p:cNvGrpSpPr/>
              <p:nvPr/>
            </p:nvGrpSpPr>
            <p:grpSpPr>
              <a:xfrm>
                <a:off x="3623857" y="3985336"/>
                <a:ext cx="591946" cy="671109"/>
                <a:chOff x="3549360" y="3164731"/>
                <a:chExt cx="680621" cy="771644"/>
              </a:xfrm>
            </p:grpSpPr>
            <p:sp>
              <p:nvSpPr>
                <p:cNvPr id="197" name="Freeform 125"/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E4AD03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8" name="Freeform 126"/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E9005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9" name="Freeform 127"/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00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cxnSp>
            <p:nvCxnSpPr>
              <p:cNvPr id="187" name="Rak 186"/>
              <p:cNvCxnSpPr/>
              <p:nvPr/>
            </p:nvCxnSpPr>
            <p:spPr>
              <a:xfrm flipH="1">
                <a:off x="2857165" y="4381802"/>
                <a:ext cx="917546" cy="525573"/>
              </a:xfrm>
              <a:prstGeom prst="line">
                <a:avLst/>
              </a:prstGeom>
              <a:ln w="63500" cap="rnd">
                <a:solidFill>
                  <a:srgbClr val="3BFF00"/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8" name="Grupp 187"/>
              <p:cNvGrpSpPr/>
              <p:nvPr/>
            </p:nvGrpSpPr>
            <p:grpSpPr>
              <a:xfrm>
                <a:off x="2692855" y="4510909"/>
                <a:ext cx="591946" cy="671110"/>
                <a:chOff x="3549360" y="3164731"/>
                <a:chExt cx="680621" cy="771644"/>
              </a:xfrm>
            </p:grpSpPr>
            <p:sp>
              <p:nvSpPr>
                <p:cNvPr id="194" name="Freeform 125"/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45A2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5" name="Freeform 126"/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6431A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6" name="Freeform 127"/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794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cxnSp>
            <p:nvCxnSpPr>
              <p:cNvPr id="189" name="Rak 188"/>
              <p:cNvCxnSpPr/>
              <p:nvPr/>
            </p:nvCxnSpPr>
            <p:spPr>
              <a:xfrm>
                <a:off x="4063042" y="4381802"/>
                <a:ext cx="921080" cy="525573"/>
              </a:xfrm>
              <a:prstGeom prst="line">
                <a:avLst/>
              </a:prstGeom>
              <a:ln w="63500" cap="rnd">
                <a:solidFill>
                  <a:srgbClr val="3BFF00"/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90" name="Grupp 189"/>
              <p:cNvGrpSpPr/>
              <p:nvPr/>
            </p:nvGrpSpPr>
            <p:grpSpPr>
              <a:xfrm>
                <a:off x="4554706" y="4512578"/>
                <a:ext cx="591946" cy="671109"/>
                <a:chOff x="3549360" y="3164731"/>
                <a:chExt cx="680621" cy="771644"/>
              </a:xfrm>
            </p:grpSpPr>
            <p:sp>
              <p:nvSpPr>
                <p:cNvPr id="191" name="Freeform 125"/>
                <p:cNvSpPr/>
                <p:nvPr/>
              </p:nvSpPr>
              <p:spPr>
                <a:xfrm rot="9000000">
                  <a:off x="3549360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499E6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2" name="Freeform 126"/>
                <p:cNvSpPr/>
                <p:nvPr/>
              </p:nvSpPr>
              <p:spPr>
                <a:xfrm rot="12600000" flipH="1">
                  <a:off x="3865205" y="3304808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079B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93" name="Freeform 127"/>
                <p:cNvSpPr/>
                <p:nvPr/>
              </p:nvSpPr>
              <p:spPr>
                <a:xfrm rot="5400000">
                  <a:off x="3707644" y="3031459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17ADFF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</p:grpSp>
        <p:sp>
          <p:nvSpPr>
            <p:cNvPr id="184" name="Oval 18"/>
            <p:cNvSpPr/>
            <p:nvPr/>
          </p:nvSpPr>
          <p:spPr>
            <a:xfrm>
              <a:off x="4233567" y="3397005"/>
              <a:ext cx="1234851" cy="777892"/>
            </a:xfrm>
            <a:prstGeom prst="ellipse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85" name="Oval 18"/>
            <p:cNvSpPr/>
            <p:nvPr/>
          </p:nvSpPr>
          <p:spPr>
            <a:xfrm>
              <a:off x="3298836" y="3115846"/>
              <a:ext cx="1234851" cy="777892"/>
            </a:xfrm>
            <a:prstGeom prst="ellipse">
              <a:avLst/>
            </a:prstGeom>
            <a:solidFill>
              <a:schemeClr val="tx1">
                <a:alpha val="80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2080485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1" name="textruta 140"/>
          <p:cNvSpPr txBox="1"/>
          <p:nvPr/>
        </p:nvSpPr>
        <p:spPr>
          <a:xfrm>
            <a:off x="4971515" y="2909540"/>
            <a:ext cx="45833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Scalable</a:t>
            </a:r>
            <a:r>
              <a:rPr lang="sv-SE" sz="40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Clusters</a:t>
            </a:r>
            <a:endParaRPr lang="sv-SE" sz="40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grpSp>
        <p:nvGrpSpPr>
          <p:cNvPr id="2" name="Grupp 1">
            <a:extLst>
              <a:ext uri="{FF2B5EF4-FFF2-40B4-BE49-F238E27FC236}">
                <a16:creationId xmlns:a16="http://schemas.microsoft.com/office/drawing/2014/main" id="{3BACC76B-ED30-0F40-80D5-22D3B0DF6856}"/>
              </a:ext>
            </a:extLst>
          </p:cNvPr>
          <p:cNvGrpSpPr/>
          <p:nvPr/>
        </p:nvGrpSpPr>
        <p:grpSpPr>
          <a:xfrm>
            <a:off x="1620874" y="2317372"/>
            <a:ext cx="3443347" cy="2349288"/>
            <a:chOff x="1620874" y="2317372"/>
            <a:chExt cx="3443347" cy="2349288"/>
          </a:xfrm>
        </p:grpSpPr>
        <p:sp>
          <p:nvSpPr>
            <p:cNvPr id="19" name="Oval 18"/>
            <p:cNvSpPr/>
            <p:nvPr/>
          </p:nvSpPr>
          <p:spPr>
            <a:xfrm>
              <a:off x="1620874" y="3572378"/>
              <a:ext cx="3443347" cy="1094282"/>
            </a:xfrm>
            <a:prstGeom prst="ellipse">
              <a:avLst/>
            </a:prstGeom>
            <a:solidFill>
              <a:schemeClr val="tx1">
                <a:alpha val="27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3038336" y="2729258"/>
              <a:ext cx="845749" cy="990942"/>
              <a:chOff x="3464818" y="2490713"/>
              <a:chExt cx="845749" cy="990942"/>
            </a:xfrm>
          </p:grpSpPr>
          <p:grpSp>
            <p:nvGrpSpPr>
              <p:cNvPr id="42" name="Group 41"/>
              <p:cNvGrpSpPr/>
              <p:nvPr/>
            </p:nvGrpSpPr>
            <p:grpSpPr>
              <a:xfrm>
                <a:off x="3464818" y="2522797"/>
                <a:ext cx="845749" cy="958858"/>
                <a:chOff x="3178679" y="2204279"/>
                <a:chExt cx="1721001" cy="1951163"/>
              </a:xfrm>
            </p:grpSpPr>
            <p:sp>
              <p:nvSpPr>
                <p:cNvPr id="44" name="Freeform 43"/>
                <p:cNvSpPr/>
                <p:nvPr/>
              </p:nvSpPr>
              <p:spPr>
                <a:xfrm rot="9000000">
                  <a:off x="3178679" y="2558478"/>
                  <a:ext cx="922364" cy="1596964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4909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45" name="Freeform 44"/>
                <p:cNvSpPr/>
                <p:nvPr/>
              </p:nvSpPr>
              <p:spPr>
                <a:xfrm rot="12600000" flipH="1">
                  <a:off x="3977316" y="2558478"/>
                  <a:ext cx="922364" cy="1596964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9B00D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46" name="Freeform 45"/>
                <p:cNvSpPr/>
                <p:nvPr/>
              </p:nvSpPr>
              <p:spPr>
                <a:xfrm rot="5400000">
                  <a:off x="3578912" y="1867293"/>
                  <a:ext cx="922363" cy="15963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C29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sp>
            <p:nvSpPr>
              <p:cNvPr id="43" name="Hexagon 42"/>
              <p:cNvSpPr/>
              <p:nvPr/>
            </p:nvSpPr>
            <p:spPr>
              <a:xfrm rot="5400000">
                <a:off x="3409267" y="2548302"/>
                <a:ext cx="956852" cy="841673"/>
              </a:xfrm>
              <a:prstGeom prst="hexagon">
                <a:avLst>
                  <a:gd name="adj" fmla="val 29001"/>
                  <a:gd name="vf" fmla="val 115470"/>
                </a:avLst>
              </a:prstGeom>
              <a:noFill/>
              <a:ln w="95250" cap="rnd">
                <a:solidFill>
                  <a:srgbClr val="282828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45" name="Group 103"/>
            <p:cNvGrpSpPr/>
            <p:nvPr/>
          </p:nvGrpSpPr>
          <p:grpSpPr>
            <a:xfrm>
              <a:off x="2661217" y="2317372"/>
              <a:ext cx="1638123" cy="1878142"/>
              <a:chOff x="3069153" y="2093342"/>
              <a:chExt cx="1638123" cy="1878142"/>
            </a:xfrm>
          </p:grpSpPr>
          <p:grpSp>
            <p:nvGrpSpPr>
              <p:cNvPr id="146" name="Group 104"/>
              <p:cNvGrpSpPr/>
              <p:nvPr/>
            </p:nvGrpSpPr>
            <p:grpSpPr>
              <a:xfrm>
                <a:off x="3071003" y="2919007"/>
                <a:ext cx="1636273" cy="1052477"/>
                <a:chOff x="3071003" y="2919007"/>
                <a:chExt cx="1636273" cy="1052477"/>
              </a:xfrm>
            </p:grpSpPr>
            <p:grpSp>
              <p:nvGrpSpPr>
                <p:cNvPr id="164" name="Group 122"/>
                <p:cNvGrpSpPr/>
                <p:nvPr/>
              </p:nvGrpSpPr>
              <p:grpSpPr>
                <a:xfrm>
                  <a:off x="3071003" y="2919008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73" name="Freeform 131"/>
                  <p:cNvSpPr/>
                  <p:nvPr/>
                </p:nvSpPr>
                <p:spPr>
                  <a:xfrm rot="9000000">
                    <a:off x="3026279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4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74" name="Freeform 132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75" name="Freeform 133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0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65" name="Group 123"/>
                <p:cNvGrpSpPr/>
                <p:nvPr/>
              </p:nvGrpSpPr>
              <p:grpSpPr>
                <a:xfrm>
                  <a:off x="4026655" y="2919007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70" name="Freeform 128"/>
                  <p:cNvSpPr/>
                  <p:nvPr/>
                </p:nvSpPr>
                <p:spPr>
                  <a:xfrm rot="9000000">
                    <a:off x="3026279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A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71" name="Freeform 129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72" name="Freeform 130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E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66" name="Group 124"/>
                <p:cNvGrpSpPr/>
                <p:nvPr/>
              </p:nvGrpSpPr>
              <p:grpSpPr>
                <a:xfrm>
                  <a:off x="3549360" y="3199839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67" name="Freeform 125"/>
                  <p:cNvSpPr/>
                  <p:nvPr/>
                </p:nvSpPr>
                <p:spPr>
                  <a:xfrm rot="9000000">
                    <a:off x="3026279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E5AD03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68" name="Freeform 126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D8F0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69" name="Freeform 127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C001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  <p:grpSp>
            <p:nvGrpSpPr>
              <p:cNvPr id="147" name="Group 105"/>
              <p:cNvGrpSpPr/>
              <p:nvPr/>
            </p:nvGrpSpPr>
            <p:grpSpPr>
              <a:xfrm>
                <a:off x="3547724" y="2093342"/>
                <a:ext cx="680621" cy="771644"/>
                <a:chOff x="3699910" y="2798832"/>
                <a:chExt cx="680621" cy="771644"/>
              </a:xfrm>
            </p:grpSpPr>
            <p:sp>
              <p:nvSpPr>
                <p:cNvPr id="161" name="Freeform 119"/>
                <p:cNvSpPr/>
                <p:nvPr/>
              </p:nvSpPr>
              <p:spPr>
                <a:xfrm rot="9000000">
                  <a:off x="3699910" y="2938909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E5AD03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62" name="Freeform 120"/>
                <p:cNvSpPr/>
                <p:nvPr/>
              </p:nvSpPr>
              <p:spPr>
                <a:xfrm rot="12600000" flipH="1">
                  <a:off x="4015755" y="2938909"/>
                  <a:ext cx="364776" cy="63156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D8F06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163" name="Freeform 121"/>
                <p:cNvSpPr/>
                <p:nvPr/>
              </p:nvSpPr>
              <p:spPr>
                <a:xfrm rot="5400000">
                  <a:off x="3858194" y="2665560"/>
                  <a:ext cx="364776" cy="631319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00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grpSp>
            <p:nvGrpSpPr>
              <p:cNvPr id="148" name="Group 106"/>
              <p:cNvGrpSpPr/>
              <p:nvPr/>
            </p:nvGrpSpPr>
            <p:grpSpPr>
              <a:xfrm>
                <a:off x="3069153" y="2365599"/>
                <a:ext cx="1636273" cy="1052477"/>
                <a:chOff x="3071003" y="2919007"/>
                <a:chExt cx="1636273" cy="1052477"/>
              </a:xfrm>
            </p:grpSpPr>
            <p:grpSp>
              <p:nvGrpSpPr>
                <p:cNvPr id="149" name="Group 107"/>
                <p:cNvGrpSpPr/>
                <p:nvPr/>
              </p:nvGrpSpPr>
              <p:grpSpPr>
                <a:xfrm>
                  <a:off x="3071003" y="2919008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58" name="Freeform 116"/>
                  <p:cNvSpPr/>
                  <p:nvPr/>
                </p:nvSpPr>
                <p:spPr>
                  <a:xfrm rot="9000000">
                    <a:off x="3026279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A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9" name="Freeform 117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60" name="Freeform 118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E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50" name="Group 108"/>
                <p:cNvGrpSpPr/>
                <p:nvPr/>
              </p:nvGrpSpPr>
              <p:grpSpPr>
                <a:xfrm>
                  <a:off x="4026655" y="2919007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55" name="Freeform 113"/>
                  <p:cNvSpPr/>
                  <p:nvPr/>
                </p:nvSpPr>
                <p:spPr>
                  <a:xfrm rot="9000000">
                    <a:off x="3026279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55A2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6" name="Freeform 114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B6431A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7" name="Freeform 115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FF7940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  <p:grpSp>
              <p:nvGrpSpPr>
                <p:cNvPr id="151" name="Group 109"/>
                <p:cNvGrpSpPr/>
                <p:nvPr/>
              </p:nvGrpSpPr>
              <p:grpSpPr>
                <a:xfrm>
                  <a:off x="3549360" y="3199839"/>
                  <a:ext cx="680621" cy="771645"/>
                  <a:chOff x="3026279" y="2051879"/>
                  <a:chExt cx="1721001" cy="1951163"/>
                </a:xfrm>
              </p:grpSpPr>
              <p:sp>
                <p:nvSpPr>
                  <p:cNvPr id="152" name="Freeform 110"/>
                  <p:cNvSpPr/>
                  <p:nvPr/>
                </p:nvSpPr>
                <p:spPr>
                  <a:xfrm rot="9000000">
                    <a:off x="3026279" y="2406077"/>
                    <a:ext cx="922363" cy="1596965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49AE6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3" name="Freeform 111"/>
                  <p:cNvSpPr/>
                  <p:nvPr/>
                </p:nvSpPr>
                <p:spPr>
                  <a:xfrm rot="12600000" flipH="1">
                    <a:off x="3824916" y="2406078"/>
                    <a:ext cx="922364" cy="1596964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079B2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  <p:sp>
                <p:nvSpPr>
                  <p:cNvPr id="154" name="Freeform 112"/>
                  <p:cNvSpPr/>
                  <p:nvPr/>
                </p:nvSpPr>
                <p:spPr>
                  <a:xfrm rot="5400000">
                    <a:off x="3426512" y="1714893"/>
                    <a:ext cx="922363" cy="1596336"/>
                  </a:xfrm>
                  <a:custGeom>
                    <a:avLst/>
                    <a:gdLst>
                      <a:gd name="connsiteX0" fmla="*/ 0 w 2013626"/>
                      <a:gd name="connsiteY0" fmla="*/ 1735884 h 3471768"/>
                      <a:gd name="connsiteX1" fmla="*/ 1006813 w 2013626"/>
                      <a:gd name="connsiteY1" fmla="*/ 0 h 3471768"/>
                      <a:gd name="connsiteX2" fmla="*/ 2013626 w 2013626"/>
                      <a:gd name="connsiteY2" fmla="*/ 1735884 h 3471768"/>
                      <a:gd name="connsiteX3" fmla="*/ 1006813 w 2013626"/>
                      <a:gd name="connsiteY3" fmla="*/ 3471768 h 3471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013626" h="3471768">
                        <a:moveTo>
                          <a:pt x="0" y="1735884"/>
                        </a:moveTo>
                        <a:lnTo>
                          <a:pt x="1006813" y="0"/>
                        </a:lnTo>
                        <a:lnTo>
                          <a:pt x="2013626" y="1735884"/>
                        </a:lnTo>
                        <a:lnTo>
                          <a:pt x="1006813" y="3471768"/>
                        </a:lnTo>
                        <a:close/>
                      </a:path>
                    </a:pathLst>
                  </a:custGeom>
                  <a:solidFill>
                    <a:srgbClr val="17AEFF"/>
                  </a:solidFill>
                  <a:ln cap="rnd">
                    <a:noFill/>
                    <a:round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1098041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42" name="Grupp 41"/>
          <p:cNvGrpSpPr/>
          <p:nvPr/>
        </p:nvGrpSpPr>
        <p:grpSpPr>
          <a:xfrm>
            <a:off x="1939484" y="2302830"/>
            <a:ext cx="3071622" cy="2527925"/>
            <a:chOff x="2351882" y="2051880"/>
            <a:chExt cx="3071622" cy="2527925"/>
          </a:xfrm>
        </p:grpSpPr>
        <p:sp>
          <p:nvSpPr>
            <p:cNvPr id="43" name="Oval 4"/>
            <p:cNvSpPr/>
            <p:nvPr/>
          </p:nvSpPr>
          <p:spPr>
            <a:xfrm>
              <a:off x="2351882" y="3485523"/>
              <a:ext cx="3071622" cy="1094282"/>
            </a:xfrm>
            <a:prstGeom prst="ellipse">
              <a:avLst/>
            </a:prstGeom>
            <a:solidFill>
              <a:schemeClr val="tx1">
                <a:alpha val="27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44" name="Group 48"/>
            <p:cNvGrpSpPr/>
            <p:nvPr/>
          </p:nvGrpSpPr>
          <p:grpSpPr>
            <a:xfrm>
              <a:off x="3026281" y="2051880"/>
              <a:ext cx="1721001" cy="2018818"/>
              <a:chOff x="4318921" y="3806601"/>
              <a:chExt cx="1222250" cy="1433760"/>
            </a:xfrm>
          </p:grpSpPr>
          <p:grpSp>
            <p:nvGrpSpPr>
              <p:cNvPr id="62" name="Group 49"/>
              <p:cNvGrpSpPr/>
              <p:nvPr/>
            </p:nvGrpSpPr>
            <p:grpSpPr>
              <a:xfrm>
                <a:off x="4318921" y="3806601"/>
                <a:ext cx="1222250" cy="1385712"/>
                <a:chOff x="4070452" y="3534126"/>
                <a:chExt cx="1723664" cy="1954185"/>
              </a:xfrm>
              <a:solidFill>
                <a:srgbClr val="FFCC29"/>
              </a:solidFill>
            </p:grpSpPr>
            <p:sp>
              <p:nvSpPr>
                <p:cNvPr id="65" name="Freeform 53"/>
                <p:cNvSpPr/>
                <p:nvPr/>
              </p:nvSpPr>
              <p:spPr>
                <a:xfrm rot="9000000">
                  <a:off x="4070452" y="3888874"/>
                  <a:ext cx="923791" cy="1599437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55A2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66" name="Freeform 54"/>
                <p:cNvSpPr/>
                <p:nvPr/>
              </p:nvSpPr>
              <p:spPr>
                <a:xfrm rot="12600000" flipH="1">
                  <a:off x="4870325" y="3888874"/>
                  <a:ext cx="923791" cy="15994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7030A0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67" name="Freeform 55"/>
                <p:cNvSpPr/>
                <p:nvPr/>
              </p:nvSpPr>
              <p:spPr>
                <a:xfrm rot="5400000">
                  <a:off x="4471304" y="3196619"/>
                  <a:ext cx="923791" cy="159880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00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sp>
            <p:nvSpPr>
              <p:cNvPr id="63" name="Isosceles Triangle 50"/>
              <p:cNvSpPr/>
              <p:nvPr/>
            </p:nvSpPr>
            <p:spPr>
              <a:xfrm rot="5400000">
                <a:off x="4334327" y="4887977"/>
                <a:ext cx="378486" cy="326281"/>
              </a:xfrm>
              <a:prstGeom prst="triangle">
                <a:avLst/>
              </a:prstGeom>
              <a:solidFill>
                <a:srgbClr val="F55A2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4" name="Isosceles Triangle 51"/>
              <p:cNvSpPr/>
              <p:nvPr/>
            </p:nvSpPr>
            <p:spPr>
              <a:xfrm rot="16200000">
                <a:off x="5144856" y="4887973"/>
                <a:ext cx="378486" cy="326281"/>
              </a:xfrm>
              <a:prstGeom prst="triangle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45" name="Group 87"/>
            <p:cNvGrpSpPr/>
            <p:nvPr/>
          </p:nvGrpSpPr>
          <p:grpSpPr>
            <a:xfrm>
              <a:off x="3463332" y="2487602"/>
              <a:ext cx="845749" cy="990943"/>
              <a:chOff x="3464818" y="2490713"/>
              <a:chExt cx="845749" cy="990943"/>
            </a:xfrm>
          </p:grpSpPr>
          <p:grpSp>
            <p:nvGrpSpPr>
              <p:cNvPr id="46" name="Group 88"/>
              <p:cNvGrpSpPr/>
              <p:nvPr/>
            </p:nvGrpSpPr>
            <p:grpSpPr>
              <a:xfrm>
                <a:off x="3464818" y="2522797"/>
                <a:ext cx="845749" cy="958859"/>
                <a:chOff x="3178679" y="2204286"/>
                <a:chExt cx="1721001" cy="1951168"/>
              </a:xfrm>
            </p:grpSpPr>
            <p:sp>
              <p:nvSpPr>
                <p:cNvPr id="59" name="Freeform 90"/>
                <p:cNvSpPr/>
                <p:nvPr/>
              </p:nvSpPr>
              <p:spPr>
                <a:xfrm rot="9000000">
                  <a:off x="3178679" y="2558486"/>
                  <a:ext cx="922364" cy="1596968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A484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60" name="Freeform 91"/>
                <p:cNvSpPr/>
                <p:nvPr/>
              </p:nvSpPr>
              <p:spPr>
                <a:xfrm rot="12600000" flipH="1">
                  <a:off x="3977316" y="2558484"/>
                  <a:ext cx="922364" cy="159696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DD71FF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61" name="Freeform 92"/>
                <p:cNvSpPr/>
                <p:nvPr/>
              </p:nvSpPr>
              <p:spPr>
                <a:xfrm rot="5400000">
                  <a:off x="3578912" y="1867301"/>
                  <a:ext cx="922365" cy="15963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DF4D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sp>
            <p:nvSpPr>
              <p:cNvPr id="58" name="Hexagon 89"/>
              <p:cNvSpPr/>
              <p:nvPr/>
            </p:nvSpPr>
            <p:spPr>
              <a:xfrm rot="5400000">
                <a:off x="3409267" y="2548302"/>
                <a:ext cx="956852" cy="841673"/>
              </a:xfrm>
              <a:prstGeom prst="hexagon">
                <a:avLst>
                  <a:gd name="adj" fmla="val 29001"/>
                  <a:gd name="vf" fmla="val 115470"/>
                </a:avLst>
              </a:prstGeom>
              <a:noFill/>
              <a:ln w="95250" cap="rnd">
                <a:solidFill>
                  <a:srgbClr val="282828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  <p:sp>
        <p:nvSpPr>
          <p:cNvPr id="72" name="textruta 71"/>
          <p:cNvSpPr txBox="1"/>
          <p:nvPr/>
        </p:nvSpPr>
        <p:spPr>
          <a:xfrm>
            <a:off x="4375437" y="2424634"/>
            <a:ext cx="55627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8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proto</a:t>
            </a:r>
            <a:r>
              <a:rPr lang="sv-SE" sz="8000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.actor</a:t>
            </a:r>
            <a:endParaRPr lang="sv-SE" sz="80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07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6" name="textruta 25"/>
          <p:cNvSpPr txBox="1"/>
          <p:nvPr/>
        </p:nvSpPr>
        <p:spPr>
          <a:xfrm>
            <a:off x="4971515" y="2909540"/>
            <a:ext cx="32688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Actor</a:t>
            </a:r>
            <a:r>
              <a:rPr lang="sv-SE" sz="40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Model</a:t>
            </a:r>
            <a:endParaRPr lang="sv-SE" sz="40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grpSp>
        <p:nvGrpSpPr>
          <p:cNvPr id="37" name="Grupp 36"/>
          <p:cNvGrpSpPr/>
          <p:nvPr/>
        </p:nvGrpSpPr>
        <p:grpSpPr>
          <a:xfrm>
            <a:off x="1939484" y="2304660"/>
            <a:ext cx="3071622" cy="2390404"/>
            <a:chOff x="2352335" y="2051878"/>
            <a:chExt cx="3071622" cy="2390404"/>
          </a:xfrm>
        </p:grpSpPr>
        <p:grpSp>
          <p:nvGrpSpPr>
            <p:cNvPr id="38" name="Grupp 37"/>
            <p:cNvGrpSpPr/>
            <p:nvPr/>
          </p:nvGrpSpPr>
          <p:grpSpPr>
            <a:xfrm>
              <a:off x="2352335" y="2051878"/>
              <a:ext cx="3071622" cy="2390404"/>
              <a:chOff x="2352335" y="2051878"/>
              <a:chExt cx="3071622" cy="2390404"/>
            </a:xfrm>
          </p:grpSpPr>
          <p:sp>
            <p:nvSpPr>
              <p:cNvPr id="50" name="Oval 18"/>
              <p:cNvSpPr/>
              <p:nvPr/>
            </p:nvSpPr>
            <p:spPr>
              <a:xfrm>
                <a:off x="2352335" y="3348000"/>
                <a:ext cx="3071622" cy="1094282"/>
              </a:xfrm>
              <a:prstGeom prst="ellipse">
                <a:avLst/>
              </a:prstGeom>
              <a:solidFill>
                <a:schemeClr val="tx1">
                  <a:alpha val="27000"/>
                </a:schemeClr>
              </a:solidFill>
              <a:ln>
                <a:noFill/>
              </a:ln>
              <a:effectLst>
                <a:softEdge rad="317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grpSp>
            <p:nvGrpSpPr>
              <p:cNvPr id="52" name="Group 29"/>
              <p:cNvGrpSpPr/>
              <p:nvPr/>
            </p:nvGrpSpPr>
            <p:grpSpPr>
              <a:xfrm>
                <a:off x="3026279" y="2051878"/>
                <a:ext cx="1721001" cy="1951163"/>
                <a:chOff x="4070452" y="3534126"/>
                <a:chExt cx="1723664" cy="1954183"/>
              </a:xfrm>
              <a:solidFill>
                <a:srgbClr val="FFCC29"/>
              </a:solidFill>
            </p:grpSpPr>
            <p:sp>
              <p:nvSpPr>
                <p:cNvPr id="55" name="Freeform 33"/>
                <p:cNvSpPr/>
                <p:nvPr/>
              </p:nvSpPr>
              <p:spPr>
                <a:xfrm rot="9000000">
                  <a:off x="4070452" y="3888873"/>
                  <a:ext cx="923791" cy="15994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3E3E3E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56" name="Freeform 34"/>
                <p:cNvSpPr/>
                <p:nvPr/>
              </p:nvSpPr>
              <p:spPr>
                <a:xfrm rot="12600000" flipH="1">
                  <a:off x="4870325" y="3888873"/>
                  <a:ext cx="923791" cy="15994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chemeClr val="bg2">
                    <a:lumMod val="25000"/>
                  </a:schemeClr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57" name="Freeform 35"/>
                <p:cNvSpPr/>
                <p:nvPr/>
              </p:nvSpPr>
              <p:spPr>
                <a:xfrm rot="5400000">
                  <a:off x="4471304" y="3196619"/>
                  <a:ext cx="923791" cy="159880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444444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</p:grpSp>
        <p:grpSp>
          <p:nvGrpSpPr>
            <p:cNvPr id="39" name="Group 3"/>
            <p:cNvGrpSpPr/>
            <p:nvPr/>
          </p:nvGrpSpPr>
          <p:grpSpPr>
            <a:xfrm>
              <a:off x="3464818" y="2490713"/>
              <a:ext cx="845749" cy="990942"/>
              <a:chOff x="3464818" y="2490713"/>
              <a:chExt cx="845749" cy="990942"/>
            </a:xfrm>
          </p:grpSpPr>
          <p:grpSp>
            <p:nvGrpSpPr>
              <p:cNvPr id="40" name="Group 41"/>
              <p:cNvGrpSpPr/>
              <p:nvPr/>
            </p:nvGrpSpPr>
            <p:grpSpPr>
              <a:xfrm>
                <a:off x="3464818" y="2522797"/>
                <a:ext cx="845749" cy="958858"/>
                <a:chOff x="3178679" y="2204279"/>
                <a:chExt cx="1721001" cy="1951163"/>
              </a:xfrm>
            </p:grpSpPr>
            <p:sp>
              <p:nvSpPr>
                <p:cNvPr id="47" name="Freeform 43"/>
                <p:cNvSpPr/>
                <p:nvPr/>
              </p:nvSpPr>
              <p:spPr>
                <a:xfrm rot="9000000">
                  <a:off x="3178679" y="2558478"/>
                  <a:ext cx="922364" cy="1596964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E6AD02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48" name="Freeform 44"/>
                <p:cNvSpPr/>
                <p:nvPr/>
              </p:nvSpPr>
              <p:spPr>
                <a:xfrm rot="12600000" flipH="1">
                  <a:off x="3977316" y="2558478"/>
                  <a:ext cx="922364" cy="1596964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BD8F06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49" name="Freeform 45"/>
                <p:cNvSpPr/>
                <p:nvPr/>
              </p:nvSpPr>
              <p:spPr>
                <a:xfrm rot="5400000">
                  <a:off x="3578912" y="1867293"/>
                  <a:ext cx="922363" cy="15963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FFC001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sp>
            <p:nvSpPr>
              <p:cNvPr id="41" name="Hexagon 42"/>
              <p:cNvSpPr/>
              <p:nvPr/>
            </p:nvSpPr>
            <p:spPr>
              <a:xfrm rot="5400000">
                <a:off x="3409267" y="2548302"/>
                <a:ext cx="956852" cy="841673"/>
              </a:xfrm>
              <a:prstGeom prst="hexagon">
                <a:avLst>
                  <a:gd name="adj" fmla="val 29001"/>
                  <a:gd name="vf" fmla="val 115470"/>
                </a:avLst>
              </a:prstGeom>
              <a:noFill/>
              <a:ln w="95250" cap="rnd">
                <a:solidFill>
                  <a:srgbClr val="282828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981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"/>
          <p:cNvSpPr/>
          <p:nvPr/>
        </p:nvSpPr>
        <p:spPr>
          <a:xfrm>
            <a:off x="0" y="1970455"/>
            <a:ext cx="12192000" cy="314289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Rectangle 16"/>
          <p:cNvSpPr/>
          <p:nvPr/>
        </p:nvSpPr>
        <p:spPr>
          <a:xfrm>
            <a:off x="1524000" y="1980000"/>
            <a:ext cx="9144000" cy="20906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1" name="textruta 40"/>
          <p:cNvSpPr txBox="1"/>
          <p:nvPr/>
        </p:nvSpPr>
        <p:spPr>
          <a:xfrm>
            <a:off x="4971515" y="2909540"/>
            <a:ext cx="3704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Virtual</a:t>
            </a:r>
            <a:r>
              <a:rPr lang="sv-SE" sz="4000" b="1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 </a:t>
            </a:r>
            <a:r>
              <a:rPr lang="sv-SE" sz="4000" b="1" dirty="0" err="1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rPr>
              <a:t>Actors</a:t>
            </a:r>
            <a:endParaRPr lang="sv-SE" sz="4000" dirty="0">
              <a:solidFill>
                <a:schemeClr val="bg1"/>
              </a:solidFill>
              <a:latin typeface="Tahoma" charset="0"/>
              <a:ea typeface="Tahoma" charset="0"/>
              <a:cs typeface="Tahoma" charset="0"/>
            </a:endParaRPr>
          </a:p>
        </p:txBody>
      </p:sp>
      <p:grpSp>
        <p:nvGrpSpPr>
          <p:cNvPr id="42" name="Grupp 41"/>
          <p:cNvGrpSpPr/>
          <p:nvPr/>
        </p:nvGrpSpPr>
        <p:grpSpPr>
          <a:xfrm>
            <a:off x="1939031" y="2304660"/>
            <a:ext cx="3071622" cy="2390404"/>
            <a:chOff x="2352335" y="2051878"/>
            <a:chExt cx="3071622" cy="2390404"/>
          </a:xfrm>
        </p:grpSpPr>
        <p:sp>
          <p:nvSpPr>
            <p:cNvPr id="43" name="Oval 18"/>
            <p:cNvSpPr/>
            <p:nvPr/>
          </p:nvSpPr>
          <p:spPr>
            <a:xfrm>
              <a:off x="2352335" y="3348000"/>
              <a:ext cx="3071622" cy="1094282"/>
            </a:xfrm>
            <a:prstGeom prst="ellipse">
              <a:avLst/>
            </a:prstGeom>
            <a:solidFill>
              <a:schemeClr val="tx1">
                <a:alpha val="27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44" name="Group 45"/>
            <p:cNvGrpSpPr/>
            <p:nvPr/>
          </p:nvGrpSpPr>
          <p:grpSpPr>
            <a:xfrm rot="10800000">
              <a:off x="3434119" y="2467987"/>
              <a:ext cx="903996" cy="1024746"/>
              <a:chOff x="571843" y="783491"/>
              <a:chExt cx="2186083" cy="2478084"/>
            </a:xfrm>
            <a:solidFill>
              <a:srgbClr val="282828"/>
            </a:solidFill>
          </p:grpSpPr>
          <p:sp>
            <p:nvSpPr>
              <p:cNvPr id="76" name="Diamond 50"/>
              <p:cNvSpPr/>
              <p:nvPr/>
            </p:nvSpPr>
            <p:spPr>
              <a:xfrm>
                <a:off x="644917" y="783491"/>
                <a:ext cx="2034783" cy="1173600"/>
              </a:xfrm>
              <a:prstGeom prst="diamond">
                <a:avLst/>
              </a:prstGeom>
              <a:solidFill>
                <a:srgbClr val="FFCC29"/>
              </a:solidFill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7" name="Diamond 51"/>
              <p:cNvSpPr/>
              <p:nvPr/>
            </p:nvSpPr>
            <p:spPr>
              <a:xfrm rot="3600000">
                <a:off x="141251" y="1657384"/>
                <a:ext cx="2034783" cy="1173600"/>
              </a:xfrm>
              <a:prstGeom prst="diamond">
                <a:avLst/>
              </a:prstGeom>
              <a:solidFill>
                <a:srgbClr val="FF4B4B"/>
              </a:solidFill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8" name="Diamond 52"/>
              <p:cNvSpPr/>
              <p:nvPr/>
            </p:nvSpPr>
            <p:spPr>
              <a:xfrm rot="18000000">
                <a:off x="1153734" y="1657384"/>
                <a:ext cx="2034783" cy="1173600"/>
              </a:xfrm>
              <a:prstGeom prst="diamond">
                <a:avLst/>
              </a:prstGeom>
              <a:solidFill>
                <a:srgbClr val="8E1DFF"/>
              </a:solidFill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45" name="Group 46"/>
            <p:cNvGrpSpPr/>
            <p:nvPr/>
          </p:nvGrpSpPr>
          <p:grpSpPr>
            <a:xfrm>
              <a:off x="3534244" y="2636595"/>
              <a:ext cx="705410" cy="799634"/>
              <a:chOff x="571843" y="783491"/>
              <a:chExt cx="2186083" cy="2478084"/>
            </a:xfrm>
            <a:solidFill>
              <a:srgbClr val="282828"/>
            </a:solidFill>
          </p:grpSpPr>
          <p:sp>
            <p:nvSpPr>
              <p:cNvPr id="73" name="Diamond 47"/>
              <p:cNvSpPr/>
              <p:nvPr/>
            </p:nvSpPr>
            <p:spPr>
              <a:xfrm>
                <a:off x="644917" y="783491"/>
                <a:ext cx="2034783" cy="1173600"/>
              </a:xfrm>
              <a:prstGeom prst="diamond">
                <a:avLst/>
              </a:prstGeom>
              <a:solidFill>
                <a:srgbClr val="363636"/>
              </a:solidFill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4" name="Diamond 48"/>
              <p:cNvSpPr/>
              <p:nvPr/>
            </p:nvSpPr>
            <p:spPr>
              <a:xfrm rot="3600000">
                <a:off x="141251" y="1657384"/>
                <a:ext cx="2034783" cy="1173600"/>
              </a:xfrm>
              <a:prstGeom prst="diamond">
                <a:avLst/>
              </a:prstGeom>
              <a:solidFill>
                <a:srgbClr val="2D2D2D"/>
              </a:solidFill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5" name="Diamond 49"/>
              <p:cNvSpPr/>
              <p:nvPr/>
            </p:nvSpPr>
            <p:spPr>
              <a:xfrm rot="18000000">
                <a:off x="1153734" y="1657384"/>
                <a:ext cx="2034783" cy="1173600"/>
              </a:xfrm>
              <a:prstGeom prst="diamond">
                <a:avLst/>
              </a:prstGeom>
              <a:grpFill/>
              <a:ln w="15240" cap="rnd">
                <a:solidFill>
                  <a:schemeClr val="tx1"/>
                </a:solidFill>
                <a:prstDash val="solid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61" name="Group 29"/>
            <p:cNvGrpSpPr/>
            <p:nvPr/>
          </p:nvGrpSpPr>
          <p:grpSpPr>
            <a:xfrm>
              <a:off x="3026278" y="2051878"/>
              <a:ext cx="1720998" cy="1951163"/>
              <a:chOff x="4070454" y="3534126"/>
              <a:chExt cx="1723662" cy="1954183"/>
            </a:xfrm>
            <a:solidFill>
              <a:srgbClr val="FFCC29"/>
            </a:solidFill>
          </p:grpSpPr>
          <p:sp>
            <p:nvSpPr>
              <p:cNvPr id="64" name="Freeform 33"/>
              <p:cNvSpPr/>
              <p:nvPr/>
            </p:nvSpPr>
            <p:spPr>
              <a:xfrm rot="9000000">
                <a:off x="4070454" y="3888872"/>
                <a:ext cx="923792" cy="1599435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55A22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1" name="Freeform 34"/>
              <p:cNvSpPr/>
              <p:nvPr/>
            </p:nvSpPr>
            <p:spPr>
              <a:xfrm rot="12600000" flipH="1">
                <a:off x="4870325" y="3888873"/>
                <a:ext cx="923791" cy="159943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B6431A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2" name="Freeform 35"/>
              <p:cNvSpPr/>
              <p:nvPr/>
            </p:nvSpPr>
            <p:spPr>
              <a:xfrm rot="5400000">
                <a:off x="4471304" y="3196619"/>
                <a:ext cx="923791" cy="1598806"/>
              </a:xfrm>
              <a:custGeom>
                <a:avLst/>
                <a:gdLst>
                  <a:gd name="connsiteX0" fmla="*/ 0 w 2013626"/>
                  <a:gd name="connsiteY0" fmla="*/ 1735884 h 3471768"/>
                  <a:gd name="connsiteX1" fmla="*/ 1006813 w 2013626"/>
                  <a:gd name="connsiteY1" fmla="*/ 0 h 3471768"/>
                  <a:gd name="connsiteX2" fmla="*/ 2013626 w 2013626"/>
                  <a:gd name="connsiteY2" fmla="*/ 1735884 h 3471768"/>
                  <a:gd name="connsiteX3" fmla="*/ 1006813 w 2013626"/>
                  <a:gd name="connsiteY3" fmla="*/ 3471768 h 3471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013626" h="3471768">
                    <a:moveTo>
                      <a:pt x="0" y="1735884"/>
                    </a:moveTo>
                    <a:lnTo>
                      <a:pt x="1006813" y="0"/>
                    </a:lnTo>
                    <a:lnTo>
                      <a:pt x="2013626" y="1735884"/>
                    </a:lnTo>
                    <a:lnTo>
                      <a:pt x="1006813" y="3471768"/>
                    </a:lnTo>
                    <a:close/>
                  </a:path>
                </a:pathLst>
              </a:custGeom>
              <a:solidFill>
                <a:srgbClr val="FF7940"/>
              </a:solidFill>
              <a:ln cap="rnd">
                <a:noFill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55" name="Group 64"/>
            <p:cNvGrpSpPr/>
            <p:nvPr/>
          </p:nvGrpSpPr>
          <p:grpSpPr>
            <a:xfrm>
              <a:off x="3463865" y="2489760"/>
              <a:ext cx="845749" cy="989448"/>
              <a:chOff x="3464818" y="2490713"/>
              <a:chExt cx="845749" cy="989448"/>
            </a:xfrm>
          </p:grpSpPr>
          <p:grpSp>
            <p:nvGrpSpPr>
              <p:cNvPr id="56" name="Group 65"/>
              <p:cNvGrpSpPr/>
              <p:nvPr/>
            </p:nvGrpSpPr>
            <p:grpSpPr>
              <a:xfrm>
                <a:off x="3464818" y="2522797"/>
                <a:ext cx="845749" cy="957364"/>
                <a:chOff x="3178679" y="2204279"/>
                <a:chExt cx="1721001" cy="1948123"/>
              </a:xfrm>
            </p:grpSpPr>
            <p:sp>
              <p:nvSpPr>
                <p:cNvPr id="58" name="Freeform 67"/>
                <p:cNvSpPr/>
                <p:nvPr/>
              </p:nvSpPr>
              <p:spPr>
                <a:xfrm rot="9000000">
                  <a:off x="3178679" y="2555439"/>
                  <a:ext cx="922364" cy="1596963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3E3E3E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dirty="0"/>
                </a:p>
              </p:txBody>
            </p:sp>
            <p:sp>
              <p:nvSpPr>
                <p:cNvPr id="59" name="Freeform 68"/>
                <p:cNvSpPr/>
                <p:nvPr/>
              </p:nvSpPr>
              <p:spPr>
                <a:xfrm rot="12600000" flipH="1">
                  <a:off x="3977316" y="2555439"/>
                  <a:ext cx="922364" cy="1596963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chemeClr val="bg2">
                    <a:lumMod val="25000"/>
                  </a:schemeClr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  <p:sp>
              <p:nvSpPr>
                <p:cNvPr id="60" name="Freeform 69"/>
                <p:cNvSpPr/>
                <p:nvPr/>
              </p:nvSpPr>
              <p:spPr>
                <a:xfrm rot="5400000">
                  <a:off x="3578912" y="1867293"/>
                  <a:ext cx="922363" cy="1596336"/>
                </a:xfrm>
                <a:custGeom>
                  <a:avLst/>
                  <a:gdLst>
                    <a:gd name="connsiteX0" fmla="*/ 0 w 2013626"/>
                    <a:gd name="connsiteY0" fmla="*/ 1735884 h 3471768"/>
                    <a:gd name="connsiteX1" fmla="*/ 1006813 w 2013626"/>
                    <a:gd name="connsiteY1" fmla="*/ 0 h 3471768"/>
                    <a:gd name="connsiteX2" fmla="*/ 2013626 w 2013626"/>
                    <a:gd name="connsiteY2" fmla="*/ 1735884 h 3471768"/>
                    <a:gd name="connsiteX3" fmla="*/ 1006813 w 2013626"/>
                    <a:gd name="connsiteY3" fmla="*/ 3471768 h 3471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013626" h="3471768">
                      <a:moveTo>
                        <a:pt x="0" y="1735884"/>
                      </a:moveTo>
                      <a:lnTo>
                        <a:pt x="1006813" y="0"/>
                      </a:lnTo>
                      <a:lnTo>
                        <a:pt x="2013626" y="1735884"/>
                      </a:lnTo>
                      <a:lnTo>
                        <a:pt x="1006813" y="3471768"/>
                      </a:lnTo>
                      <a:close/>
                    </a:path>
                  </a:pathLst>
                </a:custGeom>
                <a:solidFill>
                  <a:srgbClr val="444444"/>
                </a:solidFill>
                <a:ln cap="rnd">
                  <a:noFill/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/>
                </a:p>
              </p:txBody>
            </p:sp>
          </p:grpSp>
          <p:sp>
            <p:nvSpPr>
              <p:cNvPr id="57" name="Hexagon 66"/>
              <p:cNvSpPr/>
              <p:nvPr/>
            </p:nvSpPr>
            <p:spPr>
              <a:xfrm rot="5400000">
                <a:off x="3409267" y="2548302"/>
                <a:ext cx="956852" cy="841673"/>
              </a:xfrm>
              <a:prstGeom prst="hexagon">
                <a:avLst>
                  <a:gd name="adj" fmla="val 29001"/>
                  <a:gd name="vf" fmla="val 115470"/>
                </a:avLst>
              </a:prstGeom>
              <a:noFill/>
              <a:ln w="95250" cap="rnd">
                <a:solidFill>
                  <a:srgbClr val="282828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64157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27168</TotalTime>
  <Words>166</Words>
  <Application>Microsoft Macintosh PowerPoint</Application>
  <PresentationFormat>Bredbild</PresentationFormat>
  <Paragraphs>72</Paragraphs>
  <Slides>20</Slides>
  <Notes>3</Notes>
  <HiddenSlides>0</HiddenSlides>
  <MMClips>0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20</vt:i4>
      </vt:variant>
    </vt:vector>
  </HeadingPairs>
  <TitlesOfParts>
    <vt:vector size="26" baseType="lpstr">
      <vt:lpstr>Arial</vt:lpstr>
      <vt:lpstr>Baron Neue</vt:lpstr>
      <vt:lpstr>Calibri</vt:lpstr>
      <vt:lpstr>Calibri Light</vt:lpstr>
      <vt:lpstr>Tahoma</vt:lpstr>
      <vt:lpstr>Office Theme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Johansson</dc:creator>
  <cp:lastModifiedBy>Roger Johansson</cp:lastModifiedBy>
  <cp:revision>389</cp:revision>
  <dcterms:created xsi:type="dcterms:W3CDTF">2016-12-30T09:39:09Z</dcterms:created>
  <dcterms:modified xsi:type="dcterms:W3CDTF">2020-09-20T10:56:43Z</dcterms:modified>
</cp:coreProperties>
</file>

<file path=docProps/thumbnail.jpeg>
</file>